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4" r:id="rId2"/>
  </p:sldMasterIdLst>
  <p:notesMasterIdLst>
    <p:notesMasterId r:id="rId6"/>
  </p:notesMasterIdLst>
  <p:sldIdLst>
    <p:sldId id="4087" r:id="rId3"/>
    <p:sldId id="4088" r:id="rId4"/>
    <p:sldId id="60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4AE"/>
    <a:srgbClr val="5B3DA8"/>
    <a:srgbClr val="762776"/>
    <a:srgbClr val="1E959D"/>
    <a:srgbClr val="97B7DD"/>
    <a:srgbClr val="B0D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62D4A4-B9DB-4A3E-AE1D-89C99EB345E5}" v="1" dt="2025-05-04T19:20:02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Mason" userId="f5ab78e0-a6a5-4099-bd1b-1eddd94d2770" providerId="ADAL" clId="{88CFB235-B795-4E70-838C-2038E72D1294}"/>
    <pc:docChg chg="custSel delSld modSld delMainMaster modMainMaster">
      <pc:chgData name="Jennifer Mason" userId="f5ab78e0-a6a5-4099-bd1b-1eddd94d2770" providerId="ADAL" clId="{88CFB235-B795-4E70-838C-2038E72D1294}" dt="2025-04-28T19:52:08.810" v="16" actId="6549"/>
      <pc:docMkLst>
        <pc:docMk/>
      </pc:docMkLst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3434009092" sldId="257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2490379177" sldId="265"/>
        </pc:sldMkLst>
      </pc:sldChg>
      <pc:sldChg chg="del">
        <pc:chgData name="Jennifer Mason" userId="f5ab78e0-a6a5-4099-bd1b-1eddd94d2770" providerId="ADAL" clId="{88CFB235-B795-4E70-838C-2038E72D1294}" dt="2025-04-28T19:49:48.143" v="2" actId="47"/>
        <pc:sldMkLst>
          <pc:docMk/>
          <pc:sldMk cId="4085036796" sldId="267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1732061669" sldId="268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121064769" sldId="269"/>
        </pc:sldMkLst>
      </pc:sldChg>
      <pc:sldChg chg="del">
        <pc:chgData name="Jennifer Mason" userId="f5ab78e0-a6a5-4099-bd1b-1eddd94d2770" providerId="ADAL" clId="{88CFB235-B795-4E70-838C-2038E72D1294}" dt="2025-04-28T19:49:48.740" v="3" actId="47"/>
        <pc:sldMkLst>
          <pc:docMk/>
          <pc:sldMk cId="2776410823" sldId="270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2566368938" sldId="271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3460185524" sldId="273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2447826836" sldId="3393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2029360581" sldId="3395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1240282469" sldId="3398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902836763" sldId="3399"/>
        </pc:sldMkLst>
      </pc:sldChg>
      <pc:sldChg chg="modSp mod">
        <pc:chgData name="Jennifer Mason" userId="f5ab78e0-a6a5-4099-bd1b-1eddd94d2770" providerId="ADAL" clId="{88CFB235-B795-4E70-838C-2038E72D1294}" dt="2025-04-28T19:50:52.797" v="8" actId="207"/>
        <pc:sldMkLst>
          <pc:docMk/>
          <pc:sldMk cId="3881454352" sldId="4088"/>
        </pc:sldMkLst>
        <pc:graphicFrameChg chg="modGraphic">
          <ac:chgData name="Jennifer Mason" userId="f5ab78e0-a6a5-4099-bd1b-1eddd94d2770" providerId="ADAL" clId="{88CFB235-B795-4E70-838C-2038E72D1294}" dt="2025-04-28T19:50:44.130" v="7" actId="207"/>
          <ac:graphicFrameMkLst>
            <pc:docMk/>
            <pc:sldMk cId="3881454352" sldId="4088"/>
            <ac:graphicFrameMk id="3" creationId="{5770B09B-DBCE-4D28-AEF2-C15B0C4F25E6}"/>
          </ac:graphicFrameMkLst>
        </pc:graphicFrameChg>
        <pc:picChg chg="mod">
          <ac:chgData name="Jennifer Mason" userId="f5ab78e0-a6a5-4099-bd1b-1eddd94d2770" providerId="ADAL" clId="{88CFB235-B795-4E70-838C-2038E72D1294}" dt="2025-04-28T19:50:52.797" v="8" actId="207"/>
          <ac:picMkLst>
            <pc:docMk/>
            <pc:sldMk cId="3881454352" sldId="4088"/>
            <ac:picMk id="5" creationId="{45660A72-36AC-4D0E-815C-D5BEC0D276FA}"/>
          </ac:picMkLst>
        </pc:picChg>
        <pc:picChg chg="mod">
          <ac:chgData name="Jennifer Mason" userId="f5ab78e0-a6a5-4099-bd1b-1eddd94d2770" providerId="ADAL" clId="{88CFB235-B795-4E70-838C-2038E72D1294}" dt="2025-04-28T19:50:52.797" v="8" actId="207"/>
          <ac:picMkLst>
            <pc:docMk/>
            <pc:sldMk cId="3881454352" sldId="4088"/>
            <ac:picMk id="7" creationId="{BF97450D-35ED-4E20-9B0E-55F689F7D315}"/>
          </ac:picMkLst>
        </pc:picChg>
        <pc:picChg chg="mod">
          <ac:chgData name="Jennifer Mason" userId="f5ab78e0-a6a5-4099-bd1b-1eddd94d2770" providerId="ADAL" clId="{88CFB235-B795-4E70-838C-2038E72D1294}" dt="2025-04-28T19:50:52.797" v="8" actId="207"/>
          <ac:picMkLst>
            <pc:docMk/>
            <pc:sldMk cId="3881454352" sldId="4088"/>
            <ac:picMk id="9" creationId="{2E66D48A-E2F4-4817-9DC6-F0982DBC2E84}"/>
          </ac:picMkLst>
        </pc:picChg>
        <pc:picChg chg="mod">
          <ac:chgData name="Jennifer Mason" userId="f5ab78e0-a6a5-4099-bd1b-1eddd94d2770" providerId="ADAL" clId="{88CFB235-B795-4E70-838C-2038E72D1294}" dt="2025-04-28T19:50:52.797" v="8" actId="207"/>
          <ac:picMkLst>
            <pc:docMk/>
            <pc:sldMk cId="3881454352" sldId="4088"/>
            <ac:picMk id="11" creationId="{40094DA6-C60E-4CE5-84FC-7AD5E98AB3CA}"/>
          </ac:picMkLst>
        </pc:picChg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1563478469" sldId="4094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4124669177" sldId="4095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135793733" sldId="4098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2791592723" sldId="4099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655127971" sldId="4100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2933657340" sldId="4101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2401451353" sldId="4102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3905894828" sldId="4103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566238615" sldId="4104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3396928481" sldId="4105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3415663033" sldId="4106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2087157966" sldId="4107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4682451" sldId="4108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987457494" sldId="4109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2276561876" sldId="4110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2914425989" sldId="4111"/>
        </pc:sldMkLst>
      </pc:sldChg>
      <pc:sldChg chg="del">
        <pc:chgData name="Jennifer Mason" userId="f5ab78e0-a6a5-4099-bd1b-1eddd94d2770" providerId="ADAL" clId="{88CFB235-B795-4E70-838C-2038E72D1294}" dt="2025-04-28T19:49:45.229" v="0" actId="47"/>
        <pc:sldMkLst>
          <pc:docMk/>
          <pc:sldMk cId="2950849670" sldId="4112"/>
        </pc:sldMkLst>
      </pc:sldChg>
      <pc:sldChg chg="del">
        <pc:chgData name="Jennifer Mason" userId="f5ab78e0-a6a5-4099-bd1b-1eddd94d2770" providerId="ADAL" clId="{88CFB235-B795-4E70-838C-2038E72D1294}" dt="2025-04-28T19:49:47.533" v="1" actId="47"/>
        <pc:sldMkLst>
          <pc:docMk/>
          <pc:sldMk cId="3927129553" sldId="4114"/>
        </pc:sldMkLst>
      </pc:sldChg>
      <pc:sldMasterChg chg="del delSldLayout">
        <pc:chgData name="Jennifer Mason" userId="f5ab78e0-a6a5-4099-bd1b-1eddd94d2770" providerId="ADAL" clId="{88CFB235-B795-4E70-838C-2038E72D1294}" dt="2025-04-28T19:49:48.740" v="3" actId="47"/>
        <pc:sldMasterMkLst>
          <pc:docMk/>
          <pc:sldMasterMk cId="4107315613" sldId="2147483648"/>
        </pc:sldMasterMkLst>
        <pc:sldLayoutChg chg="del">
          <pc:chgData name="Jennifer Mason" userId="f5ab78e0-a6a5-4099-bd1b-1eddd94d2770" providerId="ADAL" clId="{88CFB235-B795-4E70-838C-2038E72D1294}" dt="2025-04-28T19:49:48.740" v="3" actId="47"/>
          <pc:sldLayoutMkLst>
            <pc:docMk/>
            <pc:sldMasterMk cId="4107315613" sldId="2147483648"/>
            <pc:sldLayoutMk cId="2094578044" sldId="2147483649"/>
          </pc:sldLayoutMkLst>
        </pc:sldLayoutChg>
        <pc:sldLayoutChg chg="del">
          <pc:chgData name="Jennifer Mason" userId="f5ab78e0-a6a5-4099-bd1b-1eddd94d2770" providerId="ADAL" clId="{88CFB235-B795-4E70-838C-2038E72D1294}" dt="2025-04-28T19:49:48.740" v="3" actId="47"/>
          <pc:sldLayoutMkLst>
            <pc:docMk/>
            <pc:sldMasterMk cId="4107315613" sldId="2147483648"/>
            <pc:sldLayoutMk cId="3410737909" sldId="2147483650"/>
          </pc:sldLayoutMkLst>
        </pc:sldLayoutChg>
        <pc:sldLayoutChg chg="del">
          <pc:chgData name="Jennifer Mason" userId="f5ab78e0-a6a5-4099-bd1b-1eddd94d2770" providerId="ADAL" clId="{88CFB235-B795-4E70-838C-2038E72D1294}" dt="2025-04-28T19:49:48.740" v="3" actId="47"/>
          <pc:sldLayoutMkLst>
            <pc:docMk/>
            <pc:sldMasterMk cId="4107315613" sldId="2147483648"/>
            <pc:sldLayoutMk cId="793029860" sldId="2147483651"/>
          </pc:sldLayoutMkLst>
        </pc:sldLayoutChg>
        <pc:sldLayoutChg chg="del">
          <pc:chgData name="Jennifer Mason" userId="f5ab78e0-a6a5-4099-bd1b-1eddd94d2770" providerId="ADAL" clId="{88CFB235-B795-4E70-838C-2038E72D1294}" dt="2025-04-28T19:49:48.740" v="3" actId="47"/>
          <pc:sldLayoutMkLst>
            <pc:docMk/>
            <pc:sldMasterMk cId="4107315613" sldId="2147483648"/>
            <pc:sldLayoutMk cId="1047521435" sldId="2147483652"/>
          </pc:sldLayoutMkLst>
        </pc:sldLayoutChg>
        <pc:sldLayoutChg chg="del">
          <pc:chgData name="Jennifer Mason" userId="f5ab78e0-a6a5-4099-bd1b-1eddd94d2770" providerId="ADAL" clId="{88CFB235-B795-4E70-838C-2038E72D1294}" dt="2025-04-28T19:49:48.740" v="3" actId="47"/>
          <pc:sldLayoutMkLst>
            <pc:docMk/>
            <pc:sldMasterMk cId="4107315613" sldId="2147483648"/>
            <pc:sldLayoutMk cId="2357668407" sldId="2147483653"/>
          </pc:sldLayoutMkLst>
        </pc:sldLayoutChg>
        <pc:sldLayoutChg chg="del">
          <pc:chgData name="Jennifer Mason" userId="f5ab78e0-a6a5-4099-bd1b-1eddd94d2770" providerId="ADAL" clId="{88CFB235-B795-4E70-838C-2038E72D1294}" dt="2025-04-28T19:49:48.740" v="3" actId="47"/>
          <pc:sldLayoutMkLst>
            <pc:docMk/>
            <pc:sldMasterMk cId="4107315613" sldId="2147483648"/>
            <pc:sldLayoutMk cId="440525684" sldId="2147483654"/>
          </pc:sldLayoutMkLst>
        </pc:sldLayoutChg>
        <pc:sldLayoutChg chg="del">
          <pc:chgData name="Jennifer Mason" userId="f5ab78e0-a6a5-4099-bd1b-1eddd94d2770" providerId="ADAL" clId="{88CFB235-B795-4E70-838C-2038E72D1294}" dt="2025-04-28T19:49:48.740" v="3" actId="47"/>
          <pc:sldLayoutMkLst>
            <pc:docMk/>
            <pc:sldMasterMk cId="4107315613" sldId="2147483648"/>
            <pc:sldLayoutMk cId="3372510531" sldId="2147483655"/>
          </pc:sldLayoutMkLst>
        </pc:sldLayoutChg>
        <pc:sldLayoutChg chg="del">
          <pc:chgData name="Jennifer Mason" userId="f5ab78e0-a6a5-4099-bd1b-1eddd94d2770" providerId="ADAL" clId="{88CFB235-B795-4E70-838C-2038E72D1294}" dt="2025-04-28T19:49:48.740" v="3" actId="47"/>
          <pc:sldLayoutMkLst>
            <pc:docMk/>
            <pc:sldMasterMk cId="4107315613" sldId="2147483648"/>
            <pc:sldLayoutMk cId="2376102135" sldId="2147483656"/>
          </pc:sldLayoutMkLst>
        </pc:sldLayoutChg>
        <pc:sldLayoutChg chg="del">
          <pc:chgData name="Jennifer Mason" userId="f5ab78e0-a6a5-4099-bd1b-1eddd94d2770" providerId="ADAL" clId="{88CFB235-B795-4E70-838C-2038E72D1294}" dt="2025-04-28T19:49:48.740" v="3" actId="47"/>
          <pc:sldLayoutMkLst>
            <pc:docMk/>
            <pc:sldMasterMk cId="4107315613" sldId="2147483648"/>
            <pc:sldLayoutMk cId="2109089984" sldId="2147483657"/>
          </pc:sldLayoutMkLst>
        </pc:sldLayoutChg>
        <pc:sldLayoutChg chg="del">
          <pc:chgData name="Jennifer Mason" userId="f5ab78e0-a6a5-4099-bd1b-1eddd94d2770" providerId="ADAL" clId="{88CFB235-B795-4E70-838C-2038E72D1294}" dt="2025-04-28T19:49:48.740" v="3" actId="47"/>
          <pc:sldLayoutMkLst>
            <pc:docMk/>
            <pc:sldMasterMk cId="4107315613" sldId="2147483648"/>
            <pc:sldLayoutMk cId="1148193176" sldId="2147483658"/>
          </pc:sldLayoutMkLst>
        </pc:sldLayoutChg>
        <pc:sldLayoutChg chg="del">
          <pc:chgData name="Jennifer Mason" userId="f5ab78e0-a6a5-4099-bd1b-1eddd94d2770" providerId="ADAL" clId="{88CFB235-B795-4E70-838C-2038E72D1294}" dt="2025-04-28T19:49:48.740" v="3" actId="47"/>
          <pc:sldLayoutMkLst>
            <pc:docMk/>
            <pc:sldMasterMk cId="4107315613" sldId="2147483648"/>
            <pc:sldLayoutMk cId="220579736" sldId="2147483659"/>
          </pc:sldLayoutMkLst>
        </pc:sldLayoutChg>
        <pc:sldLayoutChg chg="del">
          <pc:chgData name="Jennifer Mason" userId="f5ab78e0-a6a5-4099-bd1b-1eddd94d2770" providerId="ADAL" clId="{88CFB235-B795-4E70-838C-2038E72D1294}" dt="2025-04-28T19:49:48.740" v="3" actId="47"/>
          <pc:sldLayoutMkLst>
            <pc:docMk/>
            <pc:sldMasterMk cId="4107315613" sldId="2147483648"/>
            <pc:sldLayoutMk cId="2101893987" sldId="2147483660"/>
          </pc:sldLayoutMkLst>
        </pc:sldLayoutChg>
      </pc:sldMasterChg>
      <pc:sldMasterChg chg="del delSldLayout">
        <pc:chgData name="Jennifer Mason" userId="f5ab78e0-a6a5-4099-bd1b-1eddd94d2770" providerId="ADAL" clId="{88CFB235-B795-4E70-838C-2038E72D1294}" dt="2025-04-28T19:49:45.229" v="0" actId="47"/>
        <pc:sldMasterMkLst>
          <pc:docMk/>
          <pc:sldMasterMk cId="2888365767" sldId="2147483706"/>
        </pc:sldMasterMkLst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2888365767" sldId="2147483706"/>
            <pc:sldLayoutMk cId="3767467801" sldId="2147483707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2888365767" sldId="2147483706"/>
            <pc:sldLayoutMk cId="2266399190" sldId="2147483708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2888365767" sldId="2147483706"/>
            <pc:sldLayoutMk cId="2120887760" sldId="2147483709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2888365767" sldId="2147483706"/>
            <pc:sldLayoutMk cId="949838985" sldId="2147483710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2888365767" sldId="2147483706"/>
            <pc:sldLayoutMk cId="1969641398" sldId="2147483711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2888365767" sldId="2147483706"/>
            <pc:sldLayoutMk cId="2573925625" sldId="2147483712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2888365767" sldId="2147483706"/>
            <pc:sldLayoutMk cId="1979452784" sldId="2147483713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2888365767" sldId="2147483706"/>
            <pc:sldLayoutMk cId="155660724" sldId="2147483714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2888365767" sldId="2147483706"/>
            <pc:sldLayoutMk cId="2863439078" sldId="2147483715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2888365767" sldId="2147483706"/>
            <pc:sldLayoutMk cId="3604306944" sldId="2147483716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2888365767" sldId="2147483706"/>
            <pc:sldLayoutMk cId="174631029" sldId="2147483717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2888365767" sldId="2147483706"/>
            <pc:sldLayoutMk cId="1312211714" sldId="2147483718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2888365767" sldId="2147483706"/>
            <pc:sldLayoutMk cId="1189578573" sldId="2147483719"/>
          </pc:sldLayoutMkLst>
        </pc:sldLayoutChg>
      </pc:sldMasterChg>
      <pc:sldMasterChg chg="del">
        <pc:chgData name="Jennifer Mason" userId="f5ab78e0-a6a5-4099-bd1b-1eddd94d2770" providerId="ADAL" clId="{88CFB235-B795-4E70-838C-2038E72D1294}" dt="2025-04-28T19:51:20.985" v="9" actId="2696"/>
        <pc:sldMasterMkLst>
          <pc:docMk/>
          <pc:sldMasterMk cId="4235538339" sldId="2147483720"/>
        </pc:sldMasterMkLst>
      </pc:sldMasterChg>
      <pc:sldMasterChg chg="del delSldLayout">
        <pc:chgData name="Jennifer Mason" userId="f5ab78e0-a6a5-4099-bd1b-1eddd94d2770" providerId="ADAL" clId="{88CFB235-B795-4E70-838C-2038E72D1294}" dt="2025-04-28T19:49:45.229" v="0" actId="47"/>
        <pc:sldMasterMkLst>
          <pc:docMk/>
          <pc:sldMasterMk cId="3245057437" sldId="2147483744"/>
        </pc:sldMasterMkLst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3245057437" sldId="2147483744"/>
            <pc:sldLayoutMk cId="2653955204" sldId="2147483745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3245057437" sldId="2147483744"/>
            <pc:sldLayoutMk cId="1925305229" sldId="2147483746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3245057437" sldId="2147483744"/>
            <pc:sldLayoutMk cId="2415412703" sldId="2147483747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3245057437" sldId="2147483744"/>
            <pc:sldLayoutMk cId="1743804958" sldId="2147483748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3245057437" sldId="2147483744"/>
            <pc:sldLayoutMk cId="2192656865" sldId="2147483749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3245057437" sldId="2147483744"/>
            <pc:sldLayoutMk cId="2317195503" sldId="2147483750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3245057437" sldId="2147483744"/>
            <pc:sldLayoutMk cId="1817316507" sldId="2147483751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3245057437" sldId="2147483744"/>
            <pc:sldLayoutMk cId="3369172130" sldId="2147483752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3245057437" sldId="2147483744"/>
            <pc:sldLayoutMk cId="2498533678" sldId="2147483753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3245057437" sldId="2147483744"/>
            <pc:sldLayoutMk cId="2958765469" sldId="2147483754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3245057437" sldId="2147483744"/>
            <pc:sldLayoutMk cId="475858978" sldId="2147483755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3245057437" sldId="2147483744"/>
            <pc:sldLayoutMk cId="3549325105" sldId="2147483756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3245057437" sldId="2147483744"/>
            <pc:sldLayoutMk cId="108334816" sldId="2147483757"/>
          </pc:sldLayoutMkLst>
        </pc:sldLayoutChg>
        <pc:sldLayoutChg chg="del">
          <pc:chgData name="Jennifer Mason" userId="f5ab78e0-a6a5-4099-bd1b-1eddd94d2770" providerId="ADAL" clId="{88CFB235-B795-4E70-838C-2038E72D1294}" dt="2025-04-28T19:49:45.229" v="0" actId="47"/>
          <pc:sldLayoutMkLst>
            <pc:docMk/>
            <pc:sldMasterMk cId="3245057437" sldId="2147483744"/>
            <pc:sldLayoutMk cId="450183426" sldId="2147483758"/>
          </pc:sldLayoutMkLst>
        </pc:sldLayoutChg>
      </pc:sldMasterChg>
      <pc:sldMasterChg chg="modSldLayout">
        <pc:chgData name="Jennifer Mason" userId="f5ab78e0-a6a5-4099-bd1b-1eddd94d2770" providerId="ADAL" clId="{88CFB235-B795-4E70-838C-2038E72D1294}" dt="2025-04-28T19:52:08.810" v="16" actId="6549"/>
        <pc:sldMasterMkLst>
          <pc:docMk/>
          <pc:sldMasterMk cId="3758282905" sldId="2147483759"/>
        </pc:sldMasterMkLst>
        <pc:sldLayoutChg chg="delSp modSp mod">
          <pc:chgData name="Jennifer Mason" userId="f5ab78e0-a6a5-4099-bd1b-1eddd94d2770" providerId="ADAL" clId="{88CFB235-B795-4E70-838C-2038E72D1294}" dt="2025-04-28T19:52:08.810" v="16" actId="6549"/>
          <pc:sldLayoutMkLst>
            <pc:docMk/>
            <pc:sldMasterMk cId="3758282905" sldId="2147483759"/>
            <pc:sldLayoutMk cId="3279434377" sldId="2147483799"/>
          </pc:sldLayoutMkLst>
        </pc:sldLayoutChg>
        <pc:sldLayoutChg chg="delSp modSp mod">
          <pc:chgData name="Jennifer Mason" userId="f5ab78e0-a6a5-4099-bd1b-1eddd94d2770" providerId="ADAL" clId="{88CFB235-B795-4E70-838C-2038E72D1294}" dt="2025-04-28T19:52:05.887" v="14" actId="478"/>
          <pc:sldLayoutMkLst>
            <pc:docMk/>
            <pc:sldMasterMk cId="3758282905" sldId="2147483759"/>
            <pc:sldLayoutMk cId="768410157" sldId="2147483800"/>
          </pc:sldLayoutMkLst>
        </pc:sldLayoutChg>
        <pc:sldLayoutChg chg="delSp mod">
          <pc:chgData name="Jennifer Mason" userId="f5ab78e0-a6a5-4099-bd1b-1eddd94d2770" providerId="ADAL" clId="{88CFB235-B795-4E70-838C-2038E72D1294}" dt="2025-04-28T19:52:00.057" v="10" actId="478"/>
          <pc:sldLayoutMkLst>
            <pc:docMk/>
            <pc:sldMasterMk cId="3758282905" sldId="2147483759"/>
            <pc:sldLayoutMk cId="309656560" sldId="2147483803"/>
          </pc:sldLayoutMkLst>
        </pc:sldLayoutChg>
      </pc:sldMasterChg>
    </pc:docChg>
  </pc:docChgLst>
  <pc:docChgLst>
    <pc:chgData name="Tamara Bredemus" userId="64a2595d-e4b2-42fc-94ac-d62a16db6800" providerId="ADAL" clId="{F962D4A4-B9DB-4A3E-AE1D-89C99EB345E5}"/>
    <pc:docChg chg="addSld modSld">
      <pc:chgData name="Tamara Bredemus" userId="64a2595d-e4b2-42fc-94ac-d62a16db6800" providerId="ADAL" clId="{F962D4A4-B9DB-4A3E-AE1D-89C99EB345E5}" dt="2025-05-04T19:20:46.193" v="12" actId="20577"/>
      <pc:docMkLst>
        <pc:docMk/>
      </pc:docMkLst>
      <pc:sldChg chg="modSp add mod">
        <pc:chgData name="Tamara Bredemus" userId="64a2595d-e4b2-42fc-94ac-d62a16db6800" providerId="ADAL" clId="{F962D4A4-B9DB-4A3E-AE1D-89C99EB345E5}" dt="2025-05-04T19:20:46.193" v="12" actId="20577"/>
        <pc:sldMkLst>
          <pc:docMk/>
          <pc:sldMk cId="3576304871" sldId="6069"/>
        </pc:sldMkLst>
        <pc:spChg chg="mod">
          <ac:chgData name="Tamara Bredemus" userId="64a2595d-e4b2-42fc-94ac-d62a16db6800" providerId="ADAL" clId="{F962D4A4-B9DB-4A3E-AE1D-89C99EB345E5}" dt="2025-05-04T19:20:46.193" v="12" actId="20577"/>
          <ac:spMkLst>
            <pc:docMk/>
            <pc:sldMk cId="3576304871" sldId="6069"/>
            <ac:spMk id="3" creationId="{255DE811-7E91-09CE-7DB7-B15189AE878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8A8AE-BACE-8442-BC82-31CA011E4D4B}" type="doc">
      <dgm:prSet loTypeId="urn:microsoft.com/office/officeart/2005/8/layout/hierarchy3" loCatId="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2590AAF-3772-6240-B870-9420998AA3B7}">
      <dgm:prSet phldrT="[Text]" custT="1"/>
      <dgm:spPr/>
      <dgm:t>
        <a:bodyPr/>
        <a:lstStyle/>
        <a:p>
          <a:r>
            <a:rPr lang="en-US" sz="1200" b="1" i="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As someone in…</a:t>
          </a:r>
          <a:br>
            <a:rPr lang="en-US" sz="1200" b="1" i="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</a:br>
          <a:r>
            <a:rPr lang="en-US" sz="1200" b="1" i="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(Team)</a:t>
          </a:r>
        </a:p>
      </dgm:t>
    </dgm:pt>
    <dgm:pt modelId="{6F08ADE8-863C-2943-9AE2-DA126FE7DA52}" type="parTrans" cxnId="{26336B70-9DF2-264F-B249-2FF83D3ED57B}">
      <dgm:prSet custT="1"/>
      <dgm:spPr/>
      <dgm:t>
        <a:bodyPr/>
        <a:lstStyle/>
        <a:p>
          <a:endParaRPr lang="en-US" sz="3200" b="1" i="0" spc="150" baseline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61606A4A-69D9-8D49-8D3E-EF8877969A2D}" type="sibTrans" cxnId="{26336B70-9DF2-264F-B249-2FF83D3ED57B}">
      <dgm:prSet custT="1"/>
      <dgm:spPr/>
      <dgm:t>
        <a:bodyPr/>
        <a:lstStyle/>
        <a:p>
          <a:endParaRPr lang="en-US" sz="3200" b="1" i="0" spc="150" baseline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372979DF-D8EC-F345-8CB6-4296C272836B}">
      <dgm:prSet phldrT="[Text]" custT="1"/>
      <dgm:spPr/>
      <dgm:t>
        <a:bodyPr/>
        <a:lstStyle/>
        <a:p>
          <a:r>
            <a:rPr lang="en-US" sz="1200" b="1" i="0" spc="150" baseline="0" dirty="0">
              <a:latin typeface="+mn-lt"/>
              <a:cs typeface="Poppins" pitchFamily="2" charset="77"/>
            </a:rPr>
            <a:t> </a:t>
          </a:r>
        </a:p>
      </dgm:t>
    </dgm:pt>
    <dgm:pt modelId="{3A3DBCC4-14C0-9747-A81F-1A0ABD517F56}" type="sibTrans" cxnId="{DCC084CC-0C14-A04D-8CA8-05A03A382D04}">
      <dgm:prSet custT="1"/>
      <dgm:spPr/>
      <dgm:t>
        <a:bodyPr/>
        <a:lstStyle/>
        <a:p>
          <a:endParaRPr lang="en-US" sz="3200" b="1" i="0" spc="150" baseline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EB63A7B5-C498-E741-932F-AA9B33939BB6}" type="parTrans" cxnId="{DCC084CC-0C14-A04D-8CA8-05A03A382D04}">
      <dgm:prSet custT="1"/>
      <dgm:spPr/>
      <dgm:t>
        <a:bodyPr/>
        <a:lstStyle/>
        <a:p>
          <a:endParaRPr lang="en-US" sz="3200" b="1" i="0" spc="150" baseline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70FCE806-DED0-734F-AAE4-303481916176}">
      <dgm:prSet custT="1"/>
      <dgm:spPr/>
      <dgm:t>
        <a:bodyPr/>
        <a:lstStyle/>
        <a:p>
          <a:r>
            <a:rPr lang="en-US" sz="1200" b="1" i="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I want to…</a:t>
          </a:r>
          <a:br>
            <a:rPr lang="en-US" sz="1200" b="1" i="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</a:br>
          <a:r>
            <a:rPr lang="en-US" sz="1200" b="1" i="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(Description of what I want to do)</a:t>
          </a:r>
        </a:p>
      </dgm:t>
    </dgm:pt>
    <dgm:pt modelId="{87130833-6CF2-924E-B0E7-F36EEE0D2447}" type="parTrans" cxnId="{F4D28012-5CC4-D544-892D-8E7FF2072785}">
      <dgm:prSet custT="1"/>
      <dgm:spPr/>
      <dgm:t>
        <a:bodyPr/>
        <a:lstStyle/>
        <a:p>
          <a:endParaRPr lang="en-US" sz="3200" b="1" i="0" spc="150" baseline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D1963757-BB71-FA47-935B-EAA43F4A4C24}" type="sibTrans" cxnId="{F4D28012-5CC4-D544-892D-8E7FF2072785}">
      <dgm:prSet/>
      <dgm:spPr/>
      <dgm:t>
        <a:bodyPr/>
        <a:lstStyle/>
        <a:p>
          <a:endParaRPr lang="en-US" sz="3200" b="1" i="0" spc="150" baseline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E93173F8-9AD7-0E46-B308-9A51A4A062F7}">
      <dgm:prSet custT="1"/>
      <dgm:spPr/>
      <dgm:t>
        <a:bodyPr/>
        <a:lstStyle/>
        <a:p>
          <a:r>
            <a:rPr lang="en-US" sz="1200" b="1" i="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 </a:t>
          </a:r>
        </a:p>
      </dgm:t>
    </dgm:pt>
    <dgm:pt modelId="{7A9A2FA2-8CF7-A04A-A09E-B1740A291D11}" type="sibTrans" cxnId="{DEEB7F1F-4E55-794F-95A5-2603ED4AE96C}">
      <dgm:prSet/>
      <dgm:spPr/>
      <dgm:t>
        <a:bodyPr/>
        <a:lstStyle/>
        <a:p>
          <a:endParaRPr lang="en-US" sz="3200" b="1" i="0" spc="150" baseline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8CE7EB6B-43E7-5D40-993E-68804A2C9531}" type="parTrans" cxnId="{DEEB7F1F-4E55-794F-95A5-2603ED4AE96C}">
      <dgm:prSet/>
      <dgm:spPr/>
      <dgm:t>
        <a:bodyPr/>
        <a:lstStyle/>
        <a:p>
          <a:endParaRPr lang="en-US" sz="3200" b="1" i="0" spc="150" baseline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9875755C-B773-4748-95C9-3D5808F79EA9}">
      <dgm:prSet custT="1"/>
      <dgm:spPr/>
      <dgm:t>
        <a:bodyPr/>
        <a:lstStyle/>
        <a:p>
          <a:r>
            <a:rPr lang="en-US" sz="1200" b="1" i="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Using…</a:t>
          </a:r>
          <a:br>
            <a:rPr lang="en-US" sz="1200" b="1" i="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</a:br>
          <a:r>
            <a:rPr lang="en-US" sz="1200" b="1" i="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(Specific application of the technology)</a:t>
          </a:r>
        </a:p>
      </dgm:t>
    </dgm:pt>
    <dgm:pt modelId="{265EC678-2DAD-8A4B-AE61-4B68CDDC6609}" type="sibTrans" cxnId="{725BCEB3-0030-B24E-AC34-5F0925931416}">
      <dgm:prSet custT="1"/>
      <dgm:spPr/>
      <dgm:t>
        <a:bodyPr/>
        <a:lstStyle/>
        <a:p>
          <a:endParaRPr lang="en-US" sz="3200" b="1" i="0" spc="150" baseline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F88315DF-CA82-D64A-84A8-B857C94853E9}" type="parTrans" cxnId="{725BCEB3-0030-B24E-AC34-5F0925931416}">
      <dgm:prSet custT="1"/>
      <dgm:spPr/>
      <dgm:t>
        <a:bodyPr/>
        <a:lstStyle/>
        <a:p>
          <a:endParaRPr lang="en-US" sz="3200" b="1" i="0" spc="150" baseline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30D8272B-DD67-B342-8E25-AEDB485AD6FD}">
      <dgm:prSet custT="1"/>
      <dgm:spPr/>
      <dgm:t>
        <a:bodyPr/>
        <a:lstStyle/>
        <a:p>
          <a:r>
            <a:rPr lang="en-US" sz="1200" b="1" i="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 </a:t>
          </a:r>
        </a:p>
      </dgm:t>
    </dgm:pt>
    <dgm:pt modelId="{8E5C4CA9-64F7-F54C-A012-AD5FEF5F8BA8}" type="parTrans" cxnId="{EED280DE-5AB1-334C-9FAC-EEC9088D4BD9}">
      <dgm:prSet custT="1"/>
      <dgm:spPr/>
      <dgm:t>
        <a:bodyPr/>
        <a:lstStyle/>
        <a:p>
          <a:endParaRPr lang="en-US" sz="3200" b="1" i="0" spc="150" baseline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1B427611-C02D-C34F-9AE7-32480EF61348}" type="sibTrans" cxnId="{EED280DE-5AB1-334C-9FAC-EEC9088D4BD9}">
      <dgm:prSet/>
      <dgm:spPr/>
      <dgm:t>
        <a:bodyPr/>
        <a:lstStyle/>
        <a:p>
          <a:endParaRPr lang="en-US" sz="3200" b="1" i="0" spc="150" baseline="0">
            <a:solidFill>
              <a:schemeClr val="tx2"/>
            </a:solidFill>
            <a:latin typeface="Poppins" pitchFamily="2" charset="77"/>
            <a:cs typeface="Poppins" pitchFamily="2" charset="77"/>
          </a:endParaRPr>
        </a:p>
      </dgm:t>
    </dgm:pt>
    <dgm:pt modelId="{F2AF3FAB-4648-423F-BA60-D48026149978}">
      <dgm:prSet custT="1"/>
      <dgm:spPr/>
      <dgm:t>
        <a:bodyPr/>
        <a:lstStyle/>
        <a:p>
          <a:r>
            <a:rPr lang="en-US" sz="1200" b="1" i="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I’ll know this is successful when…</a:t>
          </a:r>
          <a:br>
            <a:rPr lang="en-US" sz="1200" b="1" i="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</a:br>
          <a:r>
            <a:rPr lang="en-US" sz="1200" b="1" i="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(Solutions success measure)</a:t>
          </a:r>
        </a:p>
      </dgm:t>
    </dgm:pt>
    <dgm:pt modelId="{F9DE4B86-DFD2-4064-8A88-5762F6F0F6B6}" type="parTrans" cxnId="{0A79DBA0-C374-4702-A25A-57C9F30E3B6B}">
      <dgm:prSet/>
      <dgm:spPr/>
      <dgm:t>
        <a:bodyPr/>
        <a:lstStyle/>
        <a:p>
          <a:endParaRPr lang="en-US"/>
        </a:p>
      </dgm:t>
    </dgm:pt>
    <dgm:pt modelId="{B97833FF-E7C0-4B53-B709-A5C81DA705DD}" type="sibTrans" cxnId="{0A79DBA0-C374-4702-A25A-57C9F30E3B6B}">
      <dgm:prSet/>
      <dgm:spPr/>
      <dgm:t>
        <a:bodyPr/>
        <a:lstStyle/>
        <a:p>
          <a:endParaRPr lang="en-US"/>
        </a:p>
      </dgm:t>
    </dgm:pt>
    <dgm:pt modelId="{48174471-9161-49B9-BB29-ADC46FD95368}">
      <dgm:prSet custT="1"/>
      <dgm:spPr/>
      <dgm:t>
        <a:bodyPr/>
        <a:lstStyle/>
        <a:p>
          <a:r>
            <a:rPr lang="en-US" sz="3200" b="1" i="0" spc="150" baseline="0" dirty="0">
              <a:latin typeface="Poppins" pitchFamily="2" charset="77"/>
              <a:cs typeface="Poppins" pitchFamily="2" charset="77"/>
            </a:rPr>
            <a:t> </a:t>
          </a:r>
        </a:p>
      </dgm:t>
    </dgm:pt>
    <dgm:pt modelId="{6D07D939-F5DC-4634-8C40-61D4EF3C3F68}" type="parTrans" cxnId="{A993C9D5-1C71-417C-ACD9-EB3675E0B203}">
      <dgm:prSet/>
      <dgm:spPr/>
      <dgm:t>
        <a:bodyPr/>
        <a:lstStyle/>
        <a:p>
          <a:endParaRPr lang="en-US"/>
        </a:p>
      </dgm:t>
    </dgm:pt>
    <dgm:pt modelId="{6A21CD35-0F0C-4927-B19A-6EA2F687E393}" type="sibTrans" cxnId="{A993C9D5-1C71-417C-ACD9-EB3675E0B203}">
      <dgm:prSet/>
      <dgm:spPr/>
      <dgm:t>
        <a:bodyPr/>
        <a:lstStyle/>
        <a:p>
          <a:endParaRPr lang="en-US"/>
        </a:p>
      </dgm:t>
    </dgm:pt>
    <dgm:pt modelId="{8D8CC4F1-DA1A-7B48-BFEE-20E1598302CA}" type="pres">
      <dgm:prSet presAssocID="{B5E8A8AE-BACE-8442-BC82-31CA011E4D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446503E-241A-1449-9F1B-D5685DE49C03}" type="pres">
      <dgm:prSet presAssocID="{D2590AAF-3772-6240-B870-9420998AA3B7}" presName="root" presStyleCnt="0"/>
      <dgm:spPr/>
    </dgm:pt>
    <dgm:pt modelId="{8BD1BF2A-12A2-034B-9A0C-5C3DCAF72A84}" type="pres">
      <dgm:prSet presAssocID="{D2590AAF-3772-6240-B870-9420998AA3B7}" presName="rootComposite" presStyleCnt="0"/>
      <dgm:spPr/>
    </dgm:pt>
    <dgm:pt modelId="{D7D793EC-4172-524A-BAEF-7B7F8A073F50}" type="pres">
      <dgm:prSet presAssocID="{D2590AAF-3772-6240-B870-9420998AA3B7}" presName="rootText" presStyleLbl="node1" presStyleIdx="0" presStyleCnt="4"/>
      <dgm:spPr/>
    </dgm:pt>
    <dgm:pt modelId="{1E1B6960-8E0F-A048-95A6-77EB209447AB}" type="pres">
      <dgm:prSet presAssocID="{D2590AAF-3772-6240-B870-9420998AA3B7}" presName="rootConnector" presStyleLbl="node1" presStyleIdx="0" presStyleCnt="4"/>
      <dgm:spPr/>
    </dgm:pt>
    <dgm:pt modelId="{DB298366-D4F2-F148-976B-21D2BEAE269A}" type="pres">
      <dgm:prSet presAssocID="{D2590AAF-3772-6240-B870-9420998AA3B7}" presName="childShape" presStyleCnt="0"/>
      <dgm:spPr/>
    </dgm:pt>
    <dgm:pt modelId="{6B100877-6CA4-D84B-B518-32639B9614ED}" type="pres">
      <dgm:prSet presAssocID="{EB63A7B5-C498-E741-932F-AA9B33939BB6}" presName="Name13" presStyleLbl="parChTrans1D2" presStyleIdx="0" presStyleCnt="4"/>
      <dgm:spPr/>
    </dgm:pt>
    <dgm:pt modelId="{3807CC49-BCA0-C14C-AA50-55CF9A4C52B2}" type="pres">
      <dgm:prSet presAssocID="{372979DF-D8EC-F345-8CB6-4296C272836B}" presName="childText" presStyleLbl="bgAcc1" presStyleIdx="0" presStyleCnt="4" custScaleY="325165">
        <dgm:presLayoutVars>
          <dgm:bulletEnabled val="1"/>
        </dgm:presLayoutVars>
      </dgm:prSet>
      <dgm:spPr/>
    </dgm:pt>
    <dgm:pt modelId="{9684F52C-075D-5B4B-AB08-2B692ACB2DE2}" type="pres">
      <dgm:prSet presAssocID="{70FCE806-DED0-734F-AAE4-303481916176}" presName="root" presStyleCnt="0"/>
      <dgm:spPr/>
    </dgm:pt>
    <dgm:pt modelId="{E4C08D36-3498-A241-8E00-BF0EA4577E0C}" type="pres">
      <dgm:prSet presAssocID="{70FCE806-DED0-734F-AAE4-303481916176}" presName="rootComposite" presStyleCnt="0"/>
      <dgm:spPr/>
    </dgm:pt>
    <dgm:pt modelId="{71811B03-BC20-3C4F-AF1D-59495FB8A4BF}" type="pres">
      <dgm:prSet presAssocID="{70FCE806-DED0-734F-AAE4-303481916176}" presName="rootText" presStyleLbl="node1" presStyleIdx="1" presStyleCnt="4"/>
      <dgm:spPr/>
    </dgm:pt>
    <dgm:pt modelId="{8A547747-E14E-404A-AF06-7715A75CACEC}" type="pres">
      <dgm:prSet presAssocID="{70FCE806-DED0-734F-AAE4-303481916176}" presName="rootConnector" presStyleLbl="node1" presStyleIdx="1" presStyleCnt="4"/>
      <dgm:spPr/>
    </dgm:pt>
    <dgm:pt modelId="{DA847005-A9F7-144A-AAE9-1381035563B1}" type="pres">
      <dgm:prSet presAssocID="{70FCE806-DED0-734F-AAE4-303481916176}" presName="childShape" presStyleCnt="0"/>
      <dgm:spPr/>
    </dgm:pt>
    <dgm:pt modelId="{A7A9C282-81EC-6547-B622-661876A87BDE}" type="pres">
      <dgm:prSet presAssocID="{8E5C4CA9-64F7-F54C-A012-AD5FEF5F8BA8}" presName="Name13" presStyleLbl="parChTrans1D2" presStyleIdx="1" presStyleCnt="4"/>
      <dgm:spPr/>
    </dgm:pt>
    <dgm:pt modelId="{C2A158CE-930F-B940-9204-11EB81ACF1ED}" type="pres">
      <dgm:prSet presAssocID="{30D8272B-DD67-B342-8E25-AEDB485AD6FD}" presName="childText" presStyleLbl="bgAcc1" presStyleIdx="1" presStyleCnt="4" custScaleY="325165">
        <dgm:presLayoutVars>
          <dgm:bulletEnabled val="1"/>
        </dgm:presLayoutVars>
      </dgm:prSet>
      <dgm:spPr/>
    </dgm:pt>
    <dgm:pt modelId="{57B84D14-2567-D84B-8CD9-DB18D05E570D}" type="pres">
      <dgm:prSet presAssocID="{9875755C-B773-4748-95C9-3D5808F79EA9}" presName="root" presStyleCnt="0"/>
      <dgm:spPr/>
    </dgm:pt>
    <dgm:pt modelId="{BA15199F-C463-F94B-A437-9C020E86161E}" type="pres">
      <dgm:prSet presAssocID="{9875755C-B773-4748-95C9-3D5808F79EA9}" presName="rootComposite" presStyleCnt="0"/>
      <dgm:spPr/>
    </dgm:pt>
    <dgm:pt modelId="{7AE3A34E-8514-2045-A2FC-17E6B377A071}" type="pres">
      <dgm:prSet presAssocID="{9875755C-B773-4748-95C9-3D5808F79EA9}" presName="rootText" presStyleLbl="node1" presStyleIdx="2" presStyleCnt="4"/>
      <dgm:spPr/>
    </dgm:pt>
    <dgm:pt modelId="{0C349EB7-A69D-8048-ABA4-61BDDF832309}" type="pres">
      <dgm:prSet presAssocID="{9875755C-B773-4748-95C9-3D5808F79EA9}" presName="rootConnector" presStyleLbl="node1" presStyleIdx="2" presStyleCnt="4"/>
      <dgm:spPr/>
    </dgm:pt>
    <dgm:pt modelId="{409F84DF-D829-6B42-85AE-143B4B69079B}" type="pres">
      <dgm:prSet presAssocID="{9875755C-B773-4748-95C9-3D5808F79EA9}" presName="childShape" presStyleCnt="0"/>
      <dgm:spPr/>
    </dgm:pt>
    <dgm:pt modelId="{95D00506-7989-294A-B340-178DC443FEFA}" type="pres">
      <dgm:prSet presAssocID="{8CE7EB6B-43E7-5D40-993E-68804A2C9531}" presName="Name13" presStyleLbl="parChTrans1D2" presStyleIdx="2" presStyleCnt="4"/>
      <dgm:spPr/>
    </dgm:pt>
    <dgm:pt modelId="{392753E6-7091-004C-A224-E42EAF77FC8E}" type="pres">
      <dgm:prSet presAssocID="{E93173F8-9AD7-0E46-B308-9A51A4A062F7}" presName="childText" presStyleLbl="bgAcc1" presStyleIdx="2" presStyleCnt="4" custScaleY="325165">
        <dgm:presLayoutVars>
          <dgm:bulletEnabled val="1"/>
        </dgm:presLayoutVars>
      </dgm:prSet>
      <dgm:spPr/>
    </dgm:pt>
    <dgm:pt modelId="{1C394784-6D53-4732-9C9A-76E12D6E3A03}" type="pres">
      <dgm:prSet presAssocID="{F2AF3FAB-4648-423F-BA60-D48026149978}" presName="root" presStyleCnt="0"/>
      <dgm:spPr/>
    </dgm:pt>
    <dgm:pt modelId="{20267C47-4DE0-4EAE-8003-4AA379556FF6}" type="pres">
      <dgm:prSet presAssocID="{F2AF3FAB-4648-423F-BA60-D48026149978}" presName="rootComposite" presStyleCnt="0"/>
      <dgm:spPr/>
    </dgm:pt>
    <dgm:pt modelId="{C724A1BC-BED7-4537-A93C-AE5881FF196B}" type="pres">
      <dgm:prSet presAssocID="{F2AF3FAB-4648-423F-BA60-D48026149978}" presName="rootText" presStyleLbl="node1" presStyleIdx="3" presStyleCnt="4"/>
      <dgm:spPr/>
    </dgm:pt>
    <dgm:pt modelId="{B41DFB54-C054-4B4D-9968-EA9FBC760431}" type="pres">
      <dgm:prSet presAssocID="{F2AF3FAB-4648-423F-BA60-D48026149978}" presName="rootConnector" presStyleLbl="node1" presStyleIdx="3" presStyleCnt="4"/>
      <dgm:spPr/>
    </dgm:pt>
    <dgm:pt modelId="{451BB301-54C5-4A18-BA4D-5BD08D3C80F2}" type="pres">
      <dgm:prSet presAssocID="{F2AF3FAB-4648-423F-BA60-D48026149978}" presName="childShape" presStyleCnt="0"/>
      <dgm:spPr/>
    </dgm:pt>
    <dgm:pt modelId="{0810FE07-F258-465C-BFE8-B439C1A449FF}" type="pres">
      <dgm:prSet presAssocID="{6D07D939-F5DC-4634-8C40-61D4EF3C3F68}" presName="Name13" presStyleLbl="parChTrans1D2" presStyleIdx="3" presStyleCnt="4"/>
      <dgm:spPr/>
    </dgm:pt>
    <dgm:pt modelId="{5278A07E-B260-43CC-A06A-D67B167B7F4E}" type="pres">
      <dgm:prSet presAssocID="{48174471-9161-49B9-BB29-ADC46FD95368}" presName="childText" presStyleLbl="bgAcc1" presStyleIdx="3" presStyleCnt="4" custScaleY="325165">
        <dgm:presLayoutVars>
          <dgm:bulletEnabled val="1"/>
        </dgm:presLayoutVars>
      </dgm:prSet>
      <dgm:spPr/>
    </dgm:pt>
  </dgm:ptLst>
  <dgm:cxnLst>
    <dgm:cxn modelId="{F4D28012-5CC4-D544-892D-8E7FF2072785}" srcId="{B5E8A8AE-BACE-8442-BC82-31CA011E4D4B}" destId="{70FCE806-DED0-734F-AAE4-303481916176}" srcOrd="1" destOrd="0" parTransId="{87130833-6CF2-924E-B0E7-F36EEE0D2447}" sibTransId="{D1963757-BB71-FA47-935B-EAA43F4A4C24}"/>
    <dgm:cxn modelId="{672DFA17-D554-C246-9487-3A4871F48083}" type="presOf" srcId="{D2590AAF-3772-6240-B870-9420998AA3B7}" destId="{D7D793EC-4172-524A-BAEF-7B7F8A073F50}" srcOrd="0" destOrd="0" presId="urn:microsoft.com/office/officeart/2005/8/layout/hierarchy3"/>
    <dgm:cxn modelId="{DC8F181B-7B11-E945-80CB-D7D098182A48}" type="presOf" srcId="{B5E8A8AE-BACE-8442-BC82-31CA011E4D4B}" destId="{8D8CC4F1-DA1A-7B48-BFEE-20E1598302CA}" srcOrd="0" destOrd="0" presId="urn:microsoft.com/office/officeart/2005/8/layout/hierarchy3"/>
    <dgm:cxn modelId="{DEEB7F1F-4E55-794F-95A5-2603ED4AE96C}" srcId="{9875755C-B773-4748-95C9-3D5808F79EA9}" destId="{E93173F8-9AD7-0E46-B308-9A51A4A062F7}" srcOrd="0" destOrd="0" parTransId="{8CE7EB6B-43E7-5D40-993E-68804A2C9531}" sibTransId="{7A9A2FA2-8CF7-A04A-A09E-B1740A291D11}"/>
    <dgm:cxn modelId="{D1BD4F26-EB4D-4B8C-96EC-F3A72E22004E}" type="presOf" srcId="{372979DF-D8EC-F345-8CB6-4296C272836B}" destId="{3807CC49-BCA0-C14C-AA50-55CF9A4C52B2}" srcOrd="0" destOrd="0" presId="urn:microsoft.com/office/officeart/2005/8/layout/hierarchy3"/>
    <dgm:cxn modelId="{606B7628-2E01-49B1-97B5-6FE1B380D24D}" type="presOf" srcId="{6D07D939-F5DC-4634-8C40-61D4EF3C3F68}" destId="{0810FE07-F258-465C-BFE8-B439C1A449FF}" srcOrd="0" destOrd="0" presId="urn:microsoft.com/office/officeart/2005/8/layout/hierarchy3"/>
    <dgm:cxn modelId="{A5236729-2E82-BC49-9DDB-5B55317C99E3}" type="presOf" srcId="{8CE7EB6B-43E7-5D40-993E-68804A2C9531}" destId="{95D00506-7989-294A-B340-178DC443FEFA}" srcOrd="0" destOrd="0" presId="urn:microsoft.com/office/officeart/2005/8/layout/hierarchy3"/>
    <dgm:cxn modelId="{0FFA0634-B0CA-C14C-9CDF-B3B30B0A9307}" type="presOf" srcId="{E93173F8-9AD7-0E46-B308-9A51A4A062F7}" destId="{392753E6-7091-004C-A224-E42EAF77FC8E}" srcOrd="0" destOrd="0" presId="urn:microsoft.com/office/officeart/2005/8/layout/hierarchy3"/>
    <dgm:cxn modelId="{00466A5D-3D02-4C5E-B958-679B98EDB237}" type="presOf" srcId="{F2AF3FAB-4648-423F-BA60-D48026149978}" destId="{B41DFB54-C054-4B4D-9968-EA9FBC760431}" srcOrd="1" destOrd="0" presId="urn:microsoft.com/office/officeart/2005/8/layout/hierarchy3"/>
    <dgm:cxn modelId="{3DE9EA62-B9B7-F54F-89A8-13E5C747C536}" type="presOf" srcId="{70FCE806-DED0-734F-AAE4-303481916176}" destId="{71811B03-BC20-3C4F-AF1D-59495FB8A4BF}" srcOrd="0" destOrd="0" presId="urn:microsoft.com/office/officeart/2005/8/layout/hierarchy3"/>
    <dgm:cxn modelId="{26336B70-9DF2-264F-B249-2FF83D3ED57B}" srcId="{B5E8A8AE-BACE-8442-BC82-31CA011E4D4B}" destId="{D2590AAF-3772-6240-B870-9420998AA3B7}" srcOrd="0" destOrd="0" parTransId="{6F08ADE8-863C-2943-9AE2-DA126FE7DA52}" sibTransId="{61606A4A-69D9-8D49-8D3E-EF8877969A2D}"/>
    <dgm:cxn modelId="{9154FA8C-A241-4A41-B2DD-8B65E5168F7D}" type="presOf" srcId="{70FCE806-DED0-734F-AAE4-303481916176}" destId="{8A547747-E14E-404A-AF06-7715A75CACEC}" srcOrd="1" destOrd="0" presId="urn:microsoft.com/office/officeart/2005/8/layout/hierarchy3"/>
    <dgm:cxn modelId="{0A79DBA0-C374-4702-A25A-57C9F30E3B6B}" srcId="{B5E8A8AE-BACE-8442-BC82-31CA011E4D4B}" destId="{F2AF3FAB-4648-423F-BA60-D48026149978}" srcOrd="3" destOrd="0" parTransId="{F9DE4B86-DFD2-4064-8A88-5762F6F0F6B6}" sibTransId="{B97833FF-E7C0-4B53-B709-A5C81DA705DD}"/>
    <dgm:cxn modelId="{D3082AA4-65C0-4837-9DAC-12CD588DAD90}" type="presOf" srcId="{F2AF3FAB-4648-423F-BA60-D48026149978}" destId="{C724A1BC-BED7-4537-A93C-AE5881FF196B}" srcOrd="0" destOrd="0" presId="urn:microsoft.com/office/officeart/2005/8/layout/hierarchy3"/>
    <dgm:cxn modelId="{725BCEB3-0030-B24E-AC34-5F0925931416}" srcId="{B5E8A8AE-BACE-8442-BC82-31CA011E4D4B}" destId="{9875755C-B773-4748-95C9-3D5808F79EA9}" srcOrd="2" destOrd="0" parTransId="{F88315DF-CA82-D64A-84A8-B857C94853E9}" sibTransId="{265EC678-2DAD-8A4B-AE61-4B68CDDC6609}"/>
    <dgm:cxn modelId="{519F8DC1-1324-3C4C-ADFF-6E49DC592960}" type="presOf" srcId="{8E5C4CA9-64F7-F54C-A012-AD5FEF5F8BA8}" destId="{A7A9C282-81EC-6547-B622-661876A87BDE}" srcOrd="0" destOrd="0" presId="urn:microsoft.com/office/officeart/2005/8/layout/hierarchy3"/>
    <dgm:cxn modelId="{30DA1DC9-8CBB-4BA6-85CC-01262C76A635}" type="presOf" srcId="{EB63A7B5-C498-E741-932F-AA9B33939BB6}" destId="{6B100877-6CA4-D84B-B518-32639B9614ED}" srcOrd="0" destOrd="0" presId="urn:microsoft.com/office/officeart/2005/8/layout/hierarchy3"/>
    <dgm:cxn modelId="{DCC084CC-0C14-A04D-8CA8-05A03A382D04}" srcId="{D2590AAF-3772-6240-B870-9420998AA3B7}" destId="{372979DF-D8EC-F345-8CB6-4296C272836B}" srcOrd="0" destOrd="0" parTransId="{EB63A7B5-C498-E741-932F-AA9B33939BB6}" sibTransId="{3A3DBCC4-14C0-9747-A81F-1A0ABD517F56}"/>
    <dgm:cxn modelId="{D6B135CD-2F8C-EA41-A1EC-BF662C8A52D7}" type="presOf" srcId="{30D8272B-DD67-B342-8E25-AEDB485AD6FD}" destId="{C2A158CE-930F-B940-9204-11EB81ACF1ED}" srcOrd="0" destOrd="0" presId="urn:microsoft.com/office/officeart/2005/8/layout/hierarchy3"/>
    <dgm:cxn modelId="{A993C9D5-1C71-417C-ACD9-EB3675E0B203}" srcId="{F2AF3FAB-4648-423F-BA60-D48026149978}" destId="{48174471-9161-49B9-BB29-ADC46FD95368}" srcOrd="0" destOrd="0" parTransId="{6D07D939-F5DC-4634-8C40-61D4EF3C3F68}" sibTransId="{6A21CD35-0F0C-4927-B19A-6EA2F687E393}"/>
    <dgm:cxn modelId="{EED280DE-5AB1-334C-9FAC-EEC9088D4BD9}" srcId="{70FCE806-DED0-734F-AAE4-303481916176}" destId="{30D8272B-DD67-B342-8E25-AEDB485AD6FD}" srcOrd="0" destOrd="0" parTransId="{8E5C4CA9-64F7-F54C-A012-AD5FEF5F8BA8}" sibTransId="{1B427611-C02D-C34F-9AE7-32480EF61348}"/>
    <dgm:cxn modelId="{312C21E0-8FE0-46DD-AA88-06DE6F7BB4F1}" type="presOf" srcId="{48174471-9161-49B9-BB29-ADC46FD95368}" destId="{5278A07E-B260-43CC-A06A-D67B167B7F4E}" srcOrd="0" destOrd="0" presId="urn:microsoft.com/office/officeart/2005/8/layout/hierarchy3"/>
    <dgm:cxn modelId="{18B111E8-D2D8-C548-8BEE-3F6694402E81}" type="presOf" srcId="{9875755C-B773-4748-95C9-3D5808F79EA9}" destId="{7AE3A34E-8514-2045-A2FC-17E6B377A071}" srcOrd="0" destOrd="0" presId="urn:microsoft.com/office/officeart/2005/8/layout/hierarchy3"/>
    <dgm:cxn modelId="{3EA76CEE-A6DE-874D-AA9F-8653435CBE8A}" type="presOf" srcId="{9875755C-B773-4748-95C9-3D5808F79EA9}" destId="{0C349EB7-A69D-8048-ABA4-61BDDF832309}" srcOrd="1" destOrd="0" presId="urn:microsoft.com/office/officeart/2005/8/layout/hierarchy3"/>
    <dgm:cxn modelId="{6C7D1DFB-1C5E-4248-8AEA-DCDABA95212D}" type="presOf" srcId="{D2590AAF-3772-6240-B870-9420998AA3B7}" destId="{1E1B6960-8E0F-A048-95A6-77EB209447AB}" srcOrd="1" destOrd="0" presId="urn:microsoft.com/office/officeart/2005/8/layout/hierarchy3"/>
    <dgm:cxn modelId="{B0F21B6E-8752-6044-9D8D-853D6694B16B}" type="presParOf" srcId="{8D8CC4F1-DA1A-7B48-BFEE-20E1598302CA}" destId="{A446503E-241A-1449-9F1B-D5685DE49C03}" srcOrd="0" destOrd="0" presId="urn:microsoft.com/office/officeart/2005/8/layout/hierarchy3"/>
    <dgm:cxn modelId="{DC7BBA40-2FDC-964D-9C78-C185595B2570}" type="presParOf" srcId="{A446503E-241A-1449-9F1B-D5685DE49C03}" destId="{8BD1BF2A-12A2-034B-9A0C-5C3DCAF72A84}" srcOrd="0" destOrd="0" presId="urn:microsoft.com/office/officeart/2005/8/layout/hierarchy3"/>
    <dgm:cxn modelId="{9E8D6022-9730-0240-AECB-8C459160CEC9}" type="presParOf" srcId="{8BD1BF2A-12A2-034B-9A0C-5C3DCAF72A84}" destId="{D7D793EC-4172-524A-BAEF-7B7F8A073F50}" srcOrd="0" destOrd="0" presId="urn:microsoft.com/office/officeart/2005/8/layout/hierarchy3"/>
    <dgm:cxn modelId="{E6AE4211-3568-A747-9CF2-2786260A80D2}" type="presParOf" srcId="{8BD1BF2A-12A2-034B-9A0C-5C3DCAF72A84}" destId="{1E1B6960-8E0F-A048-95A6-77EB209447AB}" srcOrd="1" destOrd="0" presId="urn:microsoft.com/office/officeart/2005/8/layout/hierarchy3"/>
    <dgm:cxn modelId="{6DA88F6B-30CA-3E44-9772-6FE3C4BED765}" type="presParOf" srcId="{A446503E-241A-1449-9F1B-D5685DE49C03}" destId="{DB298366-D4F2-F148-976B-21D2BEAE269A}" srcOrd="1" destOrd="0" presId="urn:microsoft.com/office/officeart/2005/8/layout/hierarchy3"/>
    <dgm:cxn modelId="{7034ECF3-A1CB-454D-AAA7-7FACF11F5DAE}" type="presParOf" srcId="{DB298366-D4F2-F148-976B-21D2BEAE269A}" destId="{6B100877-6CA4-D84B-B518-32639B9614ED}" srcOrd="0" destOrd="0" presId="urn:microsoft.com/office/officeart/2005/8/layout/hierarchy3"/>
    <dgm:cxn modelId="{286CDEE5-3100-4002-A145-53905828C9C0}" type="presParOf" srcId="{DB298366-D4F2-F148-976B-21D2BEAE269A}" destId="{3807CC49-BCA0-C14C-AA50-55CF9A4C52B2}" srcOrd="1" destOrd="0" presId="urn:microsoft.com/office/officeart/2005/8/layout/hierarchy3"/>
    <dgm:cxn modelId="{B1272D75-95BD-B24C-B3ED-68E8C0428333}" type="presParOf" srcId="{8D8CC4F1-DA1A-7B48-BFEE-20E1598302CA}" destId="{9684F52C-075D-5B4B-AB08-2B692ACB2DE2}" srcOrd="1" destOrd="0" presId="urn:microsoft.com/office/officeart/2005/8/layout/hierarchy3"/>
    <dgm:cxn modelId="{9726DF1A-5CDD-5E44-BF70-E779F21693D8}" type="presParOf" srcId="{9684F52C-075D-5B4B-AB08-2B692ACB2DE2}" destId="{E4C08D36-3498-A241-8E00-BF0EA4577E0C}" srcOrd="0" destOrd="0" presId="urn:microsoft.com/office/officeart/2005/8/layout/hierarchy3"/>
    <dgm:cxn modelId="{9B1BE35D-B166-1244-BE33-E70A01341A0F}" type="presParOf" srcId="{E4C08D36-3498-A241-8E00-BF0EA4577E0C}" destId="{71811B03-BC20-3C4F-AF1D-59495FB8A4BF}" srcOrd="0" destOrd="0" presId="urn:microsoft.com/office/officeart/2005/8/layout/hierarchy3"/>
    <dgm:cxn modelId="{9F7D8F3A-1C7D-614E-8C64-EF93C94D25B0}" type="presParOf" srcId="{E4C08D36-3498-A241-8E00-BF0EA4577E0C}" destId="{8A547747-E14E-404A-AF06-7715A75CACEC}" srcOrd="1" destOrd="0" presId="urn:microsoft.com/office/officeart/2005/8/layout/hierarchy3"/>
    <dgm:cxn modelId="{41AF25D8-57B3-6A45-9FE5-3C02AD5ACCAE}" type="presParOf" srcId="{9684F52C-075D-5B4B-AB08-2B692ACB2DE2}" destId="{DA847005-A9F7-144A-AAE9-1381035563B1}" srcOrd="1" destOrd="0" presId="urn:microsoft.com/office/officeart/2005/8/layout/hierarchy3"/>
    <dgm:cxn modelId="{3A8C4623-6C00-2E4A-B864-1E48432CA1C6}" type="presParOf" srcId="{DA847005-A9F7-144A-AAE9-1381035563B1}" destId="{A7A9C282-81EC-6547-B622-661876A87BDE}" srcOrd="0" destOrd="0" presId="urn:microsoft.com/office/officeart/2005/8/layout/hierarchy3"/>
    <dgm:cxn modelId="{C5F28550-9EF2-C949-B758-73F4A7B77A3A}" type="presParOf" srcId="{DA847005-A9F7-144A-AAE9-1381035563B1}" destId="{C2A158CE-930F-B940-9204-11EB81ACF1ED}" srcOrd="1" destOrd="0" presId="urn:microsoft.com/office/officeart/2005/8/layout/hierarchy3"/>
    <dgm:cxn modelId="{1A7246D1-4E37-6446-907F-2E64A47F1C99}" type="presParOf" srcId="{8D8CC4F1-DA1A-7B48-BFEE-20E1598302CA}" destId="{57B84D14-2567-D84B-8CD9-DB18D05E570D}" srcOrd="2" destOrd="0" presId="urn:microsoft.com/office/officeart/2005/8/layout/hierarchy3"/>
    <dgm:cxn modelId="{64CBBBDC-817F-5F4F-BE89-AAB9B95B148F}" type="presParOf" srcId="{57B84D14-2567-D84B-8CD9-DB18D05E570D}" destId="{BA15199F-C463-F94B-A437-9C020E86161E}" srcOrd="0" destOrd="0" presId="urn:microsoft.com/office/officeart/2005/8/layout/hierarchy3"/>
    <dgm:cxn modelId="{D2FF69B7-399E-E144-A7E2-DEFE48EDC1EC}" type="presParOf" srcId="{BA15199F-C463-F94B-A437-9C020E86161E}" destId="{7AE3A34E-8514-2045-A2FC-17E6B377A071}" srcOrd="0" destOrd="0" presId="urn:microsoft.com/office/officeart/2005/8/layout/hierarchy3"/>
    <dgm:cxn modelId="{1009664B-C921-6F49-8568-AD9D67569F1C}" type="presParOf" srcId="{BA15199F-C463-F94B-A437-9C020E86161E}" destId="{0C349EB7-A69D-8048-ABA4-61BDDF832309}" srcOrd="1" destOrd="0" presId="urn:microsoft.com/office/officeart/2005/8/layout/hierarchy3"/>
    <dgm:cxn modelId="{2C23387B-9A16-7B44-A414-266E97A949BE}" type="presParOf" srcId="{57B84D14-2567-D84B-8CD9-DB18D05E570D}" destId="{409F84DF-D829-6B42-85AE-143B4B69079B}" srcOrd="1" destOrd="0" presId="urn:microsoft.com/office/officeart/2005/8/layout/hierarchy3"/>
    <dgm:cxn modelId="{FFF9CFDF-B20E-0F46-A2D4-57CB62F0B800}" type="presParOf" srcId="{409F84DF-D829-6B42-85AE-143B4B69079B}" destId="{95D00506-7989-294A-B340-178DC443FEFA}" srcOrd="0" destOrd="0" presId="urn:microsoft.com/office/officeart/2005/8/layout/hierarchy3"/>
    <dgm:cxn modelId="{78F9615C-C952-8F4A-BA3C-FDE0126FF0FF}" type="presParOf" srcId="{409F84DF-D829-6B42-85AE-143B4B69079B}" destId="{392753E6-7091-004C-A224-E42EAF77FC8E}" srcOrd="1" destOrd="0" presId="urn:microsoft.com/office/officeart/2005/8/layout/hierarchy3"/>
    <dgm:cxn modelId="{18828498-B6ED-4118-BEF9-D2CC52D0FE41}" type="presParOf" srcId="{8D8CC4F1-DA1A-7B48-BFEE-20E1598302CA}" destId="{1C394784-6D53-4732-9C9A-76E12D6E3A03}" srcOrd="3" destOrd="0" presId="urn:microsoft.com/office/officeart/2005/8/layout/hierarchy3"/>
    <dgm:cxn modelId="{FB525EF4-F906-41A9-9CE7-A8F11FCFD0AB}" type="presParOf" srcId="{1C394784-6D53-4732-9C9A-76E12D6E3A03}" destId="{20267C47-4DE0-4EAE-8003-4AA379556FF6}" srcOrd="0" destOrd="0" presId="urn:microsoft.com/office/officeart/2005/8/layout/hierarchy3"/>
    <dgm:cxn modelId="{5BAE9485-95C5-40E6-AD30-507131B06ED9}" type="presParOf" srcId="{20267C47-4DE0-4EAE-8003-4AA379556FF6}" destId="{C724A1BC-BED7-4537-A93C-AE5881FF196B}" srcOrd="0" destOrd="0" presId="urn:microsoft.com/office/officeart/2005/8/layout/hierarchy3"/>
    <dgm:cxn modelId="{A4699AF9-630F-41E3-AA8E-D669DB299796}" type="presParOf" srcId="{20267C47-4DE0-4EAE-8003-4AA379556FF6}" destId="{B41DFB54-C054-4B4D-9968-EA9FBC760431}" srcOrd="1" destOrd="0" presId="urn:microsoft.com/office/officeart/2005/8/layout/hierarchy3"/>
    <dgm:cxn modelId="{5A39C0D2-1EAC-4143-B7A0-141DC312855C}" type="presParOf" srcId="{1C394784-6D53-4732-9C9A-76E12D6E3A03}" destId="{451BB301-54C5-4A18-BA4D-5BD08D3C80F2}" srcOrd="1" destOrd="0" presId="urn:microsoft.com/office/officeart/2005/8/layout/hierarchy3"/>
    <dgm:cxn modelId="{C7221E42-58C0-49C2-837A-4A5D52F327B1}" type="presParOf" srcId="{451BB301-54C5-4A18-BA4D-5BD08D3C80F2}" destId="{0810FE07-F258-465C-BFE8-B439C1A449FF}" srcOrd="0" destOrd="0" presId="urn:microsoft.com/office/officeart/2005/8/layout/hierarchy3"/>
    <dgm:cxn modelId="{D5FC0ED3-0374-440F-90CD-18D08CDB0743}" type="presParOf" srcId="{451BB301-54C5-4A18-BA4D-5BD08D3C80F2}" destId="{5278A07E-B260-43CC-A06A-D67B167B7F4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793EC-4172-524A-BAEF-7B7F8A073F50}">
      <dsp:nvSpPr>
        <dsp:cNvPr id="0" name=""/>
        <dsp:cNvSpPr/>
      </dsp:nvSpPr>
      <dsp:spPr>
        <a:xfrm>
          <a:off x="2120" y="50799"/>
          <a:ext cx="2437507" cy="1218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As someone in…</a:t>
          </a:r>
          <a:br>
            <a:rPr lang="en-US" sz="1200" b="1" i="0" kern="120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</a:br>
          <a:r>
            <a:rPr lang="en-US" sz="1200" b="1" i="0" kern="120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(Team)</a:t>
          </a:r>
        </a:p>
      </dsp:txBody>
      <dsp:txXfrm>
        <a:off x="37816" y="86495"/>
        <a:ext cx="2366115" cy="1147361"/>
      </dsp:txXfrm>
    </dsp:sp>
    <dsp:sp modelId="{6B100877-6CA4-D84B-B518-32639B9614ED}">
      <dsp:nvSpPr>
        <dsp:cNvPr id="0" name=""/>
        <dsp:cNvSpPr/>
      </dsp:nvSpPr>
      <dsp:spPr>
        <a:xfrm>
          <a:off x="245871" y="1269552"/>
          <a:ext cx="243750" cy="2286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6168"/>
              </a:lnTo>
              <a:lnTo>
                <a:pt x="243750" y="22861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7CC49-BCA0-C14C-AA50-55CF9A4C52B2}">
      <dsp:nvSpPr>
        <dsp:cNvPr id="0" name=""/>
        <dsp:cNvSpPr/>
      </dsp:nvSpPr>
      <dsp:spPr>
        <a:xfrm>
          <a:off x="489622" y="1574241"/>
          <a:ext cx="1950005" cy="396295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150" baseline="0" dirty="0">
              <a:latin typeface="+mn-lt"/>
              <a:cs typeface="Poppins" pitchFamily="2" charset="77"/>
            </a:rPr>
            <a:t> </a:t>
          </a:r>
        </a:p>
      </dsp:txBody>
      <dsp:txXfrm>
        <a:off x="546736" y="1631355"/>
        <a:ext cx="1835777" cy="3848731"/>
      </dsp:txXfrm>
    </dsp:sp>
    <dsp:sp modelId="{71811B03-BC20-3C4F-AF1D-59495FB8A4BF}">
      <dsp:nvSpPr>
        <dsp:cNvPr id="0" name=""/>
        <dsp:cNvSpPr/>
      </dsp:nvSpPr>
      <dsp:spPr>
        <a:xfrm>
          <a:off x="3049004" y="50799"/>
          <a:ext cx="2437507" cy="1218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I want to…</a:t>
          </a:r>
          <a:br>
            <a:rPr lang="en-US" sz="1200" b="1" i="0" kern="120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</a:br>
          <a:r>
            <a:rPr lang="en-US" sz="1200" b="1" i="0" kern="120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(Description of what I want to do)</a:t>
          </a:r>
        </a:p>
      </dsp:txBody>
      <dsp:txXfrm>
        <a:off x="3084700" y="86495"/>
        <a:ext cx="2366115" cy="1147361"/>
      </dsp:txXfrm>
    </dsp:sp>
    <dsp:sp modelId="{A7A9C282-81EC-6547-B622-661876A87BDE}">
      <dsp:nvSpPr>
        <dsp:cNvPr id="0" name=""/>
        <dsp:cNvSpPr/>
      </dsp:nvSpPr>
      <dsp:spPr>
        <a:xfrm>
          <a:off x="3292755" y="1269552"/>
          <a:ext cx="243750" cy="2286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6168"/>
              </a:lnTo>
              <a:lnTo>
                <a:pt x="243750" y="22861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158CE-930F-B940-9204-11EB81ACF1ED}">
      <dsp:nvSpPr>
        <dsp:cNvPr id="0" name=""/>
        <dsp:cNvSpPr/>
      </dsp:nvSpPr>
      <dsp:spPr>
        <a:xfrm>
          <a:off x="3536505" y="1574241"/>
          <a:ext cx="1950005" cy="396295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 </a:t>
          </a:r>
        </a:p>
      </dsp:txBody>
      <dsp:txXfrm>
        <a:off x="3593619" y="1631355"/>
        <a:ext cx="1835777" cy="3848731"/>
      </dsp:txXfrm>
    </dsp:sp>
    <dsp:sp modelId="{7AE3A34E-8514-2045-A2FC-17E6B377A071}">
      <dsp:nvSpPr>
        <dsp:cNvPr id="0" name=""/>
        <dsp:cNvSpPr/>
      </dsp:nvSpPr>
      <dsp:spPr>
        <a:xfrm>
          <a:off x="6095888" y="50799"/>
          <a:ext cx="2437507" cy="1218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Using…</a:t>
          </a:r>
          <a:br>
            <a:rPr lang="en-US" sz="1200" b="1" i="0" kern="120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</a:br>
          <a:r>
            <a:rPr lang="en-US" sz="1200" b="1" i="0" kern="120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(Specific application of the technology)</a:t>
          </a:r>
        </a:p>
      </dsp:txBody>
      <dsp:txXfrm>
        <a:off x="6131584" y="86495"/>
        <a:ext cx="2366115" cy="1147361"/>
      </dsp:txXfrm>
    </dsp:sp>
    <dsp:sp modelId="{95D00506-7989-294A-B340-178DC443FEFA}">
      <dsp:nvSpPr>
        <dsp:cNvPr id="0" name=""/>
        <dsp:cNvSpPr/>
      </dsp:nvSpPr>
      <dsp:spPr>
        <a:xfrm>
          <a:off x="6339639" y="1269552"/>
          <a:ext cx="243750" cy="2286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6168"/>
              </a:lnTo>
              <a:lnTo>
                <a:pt x="243750" y="22861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753E6-7091-004C-A224-E42EAF77FC8E}">
      <dsp:nvSpPr>
        <dsp:cNvPr id="0" name=""/>
        <dsp:cNvSpPr/>
      </dsp:nvSpPr>
      <dsp:spPr>
        <a:xfrm>
          <a:off x="6583389" y="1574241"/>
          <a:ext cx="1950005" cy="396295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 </a:t>
          </a:r>
        </a:p>
      </dsp:txBody>
      <dsp:txXfrm>
        <a:off x="6640503" y="1631355"/>
        <a:ext cx="1835777" cy="3848731"/>
      </dsp:txXfrm>
    </dsp:sp>
    <dsp:sp modelId="{C724A1BC-BED7-4537-A93C-AE5881FF196B}">
      <dsp:nvSpPr>
        <dsp:cNvPr id="0" name=""/>
        <dsp:cNvSpPr/>
      </dsp:nvSpPr>
      <dsp:spPr>
        <a:xfrm>
          <a:off x="9142772" y="50799"/>
          <a:ext cx="2437507" cy="1218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I’ll know this is successful when…</a:t>
          </a:r>
          <a:br>
            <a:rPr lang="en-US" sz="1200" b="1" i="0" kern="120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</a:br>
          <a:r>
            <a:rPr lang="en-US" sz="1200" b="1" i="0" kern="1200" spc="150" baseline="0" dirty="0">
              <a:solidFill>
                <a:schemeClr val="accent1"/>
              </a:solidFill>
              <a:latin typeface="+mn-lt"/>
              <a:cs typeface="Poppins" pitchFamily="2" charset="77"/>
            </a:rPr>
            <a:t>(Solutions success measure)</a:t>
          </a:r>
        </a:p>
      </dsp:txBody>
      <dsp:txXfrm>
        <a:off x="9178468" y="86495"/>
        <a:ext cx="2366115" cy="1147361"/>
      </dsp:txXfrm>
    </dsp:sp>
    <dsp:sp modelId="{0810FE07-F258-465C-BFE8-B439C1A449FF}">
      <dsp:nvSpPr>
        <dsp:cNvPr id="0" name=""/>
        <dsp:cNvSpPr/>
      </dsp:nvSpPr>
      <dsp:spPr>
        <a:xfrm>
          <a:off x="9386522" y="1269552"/>
          <a:ext cx="243750" cy="2286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6168"/>
              </a:lnTo>
              <a:lnTo>
                <a:pt x="243750" y="22861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8A07E-B260-43CC-A06A-D67B167B7F4E}">
      <dsp:nvSpPr>
        <dsp:cNvPr id="0" name=""/>
        <dsp:cNvSpPr/>
      </dsp:nvSpPr>
      <dsp:spPr>
        <a:xfrm>
          <a:off x="9630273" y="1574241"/>
          <a:ext cx="1950005" cy="396295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spc="150" baseline="0" dirty="0">
              <a:latin typeface="Poppins" pitchFamily="2" charset="77"/>
              <a:cs typeface="Poppins" pitchFamily="2" charset="77"/>
            </a:rPr>
            <a:t> </a:t>
          </a:r>
        </a:p>
      </dsp:txBody>
      <dsp:txXfrm>
        <a:off x="9687387" y="1631355"/>
        <a:ext cx="1835777" cy="3848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32935-2824-4844-9E1C-85F236E04FB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E11D9-350E-4998-B183-582CDA009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8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AD0F-D37C-47DD-99C3-6C5B5401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1" y="889172"/>
            <a:ext cx="9332203" cy="6729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0A0CC17-AE6E-49C0-9A9B-AA4EDE8B8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0751" y="1914526"/>
            <a:ext cx="4918075" cy="408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0E74FF-A2EC-465D-88FD-2F8D14AE00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3176" y="1914526"/>
            <a:ext cx="4918075" cy="408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77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edia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AD0F-D37C-47DD-99C3-6C5B5401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1" y="4908722"/>
            <a:ext cx="10356849" cy="6729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C46E26-E406-4C18-B4FF-D9ECEA36A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750" y="5553075"/>
            <a:ext cx="10350500" cy="8763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3A4D3-F64E-482A-A2B0-4FDE521FF1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38376" y="809626"/>
            <a:ext cx="7724775" cy="3762375"/>
          </a:xfrm>
          <a:prstGeom prst="roundRect">
            <a:avLst>
              <a:gd name="adj" fmla="val 718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97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AD0F-D37C-47DD-99C3-6C5B5401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1" y="889172"/>
            <a:ext cx="9332203" cy="6729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0A0CC17-AE6E-49C0-9A9B-AA4EDE8B8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0750" y="1914526"/>
            <a:ext cx="10350500" cy="408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592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33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CC511BD-6376-58A7-F514-502E3C348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1542" y="1725855"/>
            <a:ext cx="4978938" cy="1907965"/>
          </a:xfrm>
        </p:spPr>
        <p:txBody>
          <a:bodyPr lIns="0" tIns="0" rIns="0" bIns="0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ACD5C-1B7C-4F47-DD30-AE5FBCEE8C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1725855"/>
            <a:ext cx="4978938" cy="1907965"/>
          </a:xfrm>
        </p:spPr>
        <p:txBody>
          <a:bodyPr lIns="0" tIns="0" rIns="0" bIns="0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35C2DF-F3CE-4BD6-91A9-ACE3099AE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2" y="645004"/>
            <a:ext cx="10728959" cy="4985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C4DE2D-DAB6-6E87-BA48-3B66EF8BD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1542" y="4226829"/>
            <a:ext cx="4978938" cy="1907964"/>
          </a:xfrm>
        </p:spPr>
        <p:txBody>
          <a:bodyPr lIns="0" tIns="0" rIns="0" bIns="0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EE73862-73A1-B2CC-10A5-0DFBB3BCDB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520" y="4226829"/>
            <a:ext cx="4978938" cy="1907964"/>
          </a:xfrm>
        </p:spPr>
        <p:txBody>
          <a:bodyPr lIns="0" tIns="0" rIns="0" bIns="0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2557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Placeholder 6">
            <a:extLst>
              <a:ext uri="{FF2B5EF4-FFF2-40B4-BE49-F238E27FC236}">
                <a16:creationId xmlns:a16="http://schemas.microsoft.com/office/drawing/2014/main" id="{0E4E28C5-B1DB-68F4-AD7C-CBCA1D2F5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8" r="10998"/>
          <a:stretch/>
        </p:blipFill>
        <p:spPr>
          <a:xfrm>
            <a:off x="8440738" y="0"/>
            <a:ext cx="3751262" cy="54102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13026E-25A9-3181-E267-8DE3E6882E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723900"/>
            <a:ext cx="5364163" cy="54102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EC240-F260-40C1-8381-9D26805F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717344"/>
            <a:ext cx="4803519" cy="198444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4EC6516-60A8-C65E-BA6D-4B2B01924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037876"/>
            <a:ext cx="4803519" cy="307777"/>
          </a:xfr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920823-A2AA-B1B0-3889-E56BAAC62F6B}"/>
              </a:ext>
            </a:extLst>
          </p:cNvPr>
          <p:cNvGrpSpPr/>
          <p:nvPr userDrawn="1"/>
        </p:nvGrpSpPr>
        <p:grpSpPr>
          <a:xfrm>
            <a:off x="732541" y="5492074"/>
            <a:ext cx="3388653" cy="642027"/>
            <a:chOff x="310471" y="222213"/>
            <a:chExt cx="4826253" cy="914400"/>
          </a:xfrm>
        </p:grpSpPr>
        <p:pic>
          <p:nvPicPr>
            <p:cNvPr id="4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05899019-45DA-AC85-A3C3-B2C5754BF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71" y="253059"/>
              <a:ext cx="1796143" cy="762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631AAAC-8ED1-0417-5A01-3E06AD639D6E}"/>
                </a:ext>
              </a:extLst>
            </p:cNvPr>
            <p:cNvGrpSpPr/>
            <p:nvPr/>
          </p:nvGrpSpPr>
          <p:grpSpPr>
            <a:xfrm>
              <a:off x="2638185" y="392424"/>
              <a:ext cx="2498539" cy="644849"/>
              <a:chOff x="2591887" y="392424"/>
              <a:chExt cx="2498539" cy="644849"/>
            </a:xfrm>
          </p:grpSpPr>
          <p:grpSp>
            <p:nvGrpSpPr>
              <p:cNvPr id="10" name="Graphic 6">
                <a:extLst>
                  <a:ext uri="{FF2B5EF4-FFF2-40B4-BE49-F238E27FC236}">
                    <a16:creationId xmlns:a16="http://schemas.microsoft.com/office/drawing/2014/main" id="{0B6E5907-7794-6A94-189F-80F6AE200C94}"/>
                  </a:ext>
                </a:extLst>
              </p:cNvPr>
              <p:cNvGrpSpPr/>
              <p:nvPr/>
            </p:nvGrpSpPr>
            <p:grpSpPr>
              <a:xfrm>
                <a:off x="2591887" y="392424"/>
                <a:ext cx="2498410" cy="386730"/>
                <a:chOff x="222287" y="380607"/>
                <a:chExt cx="2498410" cy="386730"/>
              </a:xfrm>
            </p:grpSpPr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478DC0F9-C938-2F26-6433-81D2B7C7B3C4}"/>
                    </a:ext>
                  </a:extLst>
                </p:cNvPr>
                <p:cNvSpPr/>
                <p:nvPr/>
              </p:nvSpPr>
              <p:spPr>
                <a:xfrm>
                  <a:off x="222287" y="391003"/>
                  <a:ext cx="257349" cy="370686"/>
                </a:xfrm>
                <a:custGeom>
                  <a:avLst/>
                  <a:gdLst>
                    <a:gd name="connsiteX0" fmla="*/ 257350 w 257349"/>
                    <a:gd name="connsiteY0" fmla="*/ 307536 h 370686"/>
                    <a:gd name="connsiteX1" fmla="*/ 257350 w 257349"/>
                    <a:gd name="connsiteY1" fmla="*/ 370686 h 370686"/>
                    <a:gd name="connsiteX2" fmla="*/ 0 w 257349"/>
                    <a:gd name="connsiteY2" fmla="*/ 370686 h 370686"/>
                    <a:gd name="connsiteX3" fmla="*/ 0 w 257349"/>
                    <a:gd name="connsiteY3" fmla="*/ 0 h 370686"/>
                    <a:gd name="connsiteX4" fmla="*/ 252729 w 257349"/>
                    <a:gd name="connsiteY4" fmla="*/ 0 h 370686"/>
                    <a:gd name="connsiteX5" fmla="*/ 252729 w 257349"/>
                    <a:gd name="connsiteY5" fmla="*/ 63150 h 370686"/>
                    <a:gd name="connsiteX6" fmla="*/ 72007 w 257349"/>
                    <a:gd name="connsiteY6" fmla="*/ 63150 h 370686"/>
                    <a:gd name="connsiteX7" fmla="*/ 72007 w 257349"/>
                    <a:gd name="connsiteY7" fmla="*/ 152485 h 370686"/>
                    <a:gd name="connsiteX8" fmla="*/ 228085 w 257349"/>
                    <a:gd name="connsiteY8" fmla="*/ 152485 h 370686"/>
                    <a:gd name="connsiteX9" fmla="*/ 228085 w 257349"/>
                    <a:gd name="connsiteY9" fmla="*/ 211014 h 370686"/>
                    <a:gd name="connsiteX10" fmla="*/ 72007 w 257349"/>
                    <a:gd name="connsiteY10" fmla="*/ 211014 h 370686"/>
                    <a:gd name="connsiteX11" fmla="*/ 72007 w 257349"/>
                    <a:gd name="connsiteY11" fmla="*/ 307665 h 370686"/>
                    <a:gd name="connsiteX12" fmla="*/ 257350 w 257349"/>
                    <a:gd name="connsiteY12" fmla="*/ 307665 h 370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7349" h="370686">
                      <a:moveTo>
                        <a:pt x="257350" y="307536"/>
                      </a:moveTo>
                      <a:lnTo>
                        <a:pt x="257350" y="370686"/>
                      </a:lnTo>
                      <a:lnTo>
                        <a:pt x="0" y="370686"/>
                      </a:lnTo>
                      <a:lnTo>
                        <a:pt x="0" y="0"/>
                      </a:lnTo>
                      <a:lnTo>
                        <a:pt x="252729" y="0"/>
                      </a:lnTo>
                      <a:lnTo>
                        <a:pt x="252729" y="63150"/>
                      </a:lnTo>
                      <a:lnTo>
                        <a:pt x="72007" y="63150"/>
                      </a:lnTo>
                      <a:lnTo>
                        <a:pt x="72007" y="152485"/>
                      </a:lnTo>
                      <a:lnTo>
                        <a:pt x="228085" y="152485"/>
                      </a:lnTo>
                      <a:lnTo>
                        <a:pt x="228085" y="211014"/>
                      </a:lnTo>
                      <a:lnTo>
                        <a:pt x="72007" y="211014"/>
                      </a:lnTo>
                      <a:lnTo>
                        <a:pt x="72007" y="307665"/>
                      </a:lnTo>
                      <a:lnTo>
                        <a:pt x="257350" y="307665"/>
                      </a:lnTo>
                      <a:close/>
                    </a:path>
                  </a:pathLst>
                </a:custGeom>
                <a:solidFill>
                  <a:srgbClr val="003A5D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73C54E65-93FF-530C-579C-40F2204381F7}"/>
                    </a:ext>
                  </a:extLst>
                </p:cNvPr>
                <p:cNvSpPr/>
                <p:nvPr/>
              </p:nvSpPr>
              <p:spPr>
                <a:xfrm>
                  <a:off x="483872" y="488167"/>
                  <a:ext cx="277244" cy="273522"/>
                </a:xfrm>
                <a:custGeom>
                  <a:avLst/>
                  <a:gdLst>
                    <a:gd name="connsiteX0" fmla="*/ 100758 w 277244"/>
                    <a:gd name="connsiteY0" fmla="*/ 273522 h 273522"/>
                    <a:gd name="connsiteX1" fmla="*/ 0 w 277244"/>
                    <a:gd name="connsiteY1" fmla="*/ 0 h 273522"/>
                    <a:gd name="connsiteX2" fmla="*/ 72007 w 277244"/>
                    <a:gd name="connsiteY2" fmla="*/ 0 h 273522"/>
                    <a:gd name="connsiteX3" fmla="*/ 141446 w 277244"/>
                    <a:gd name="connsiteY3" fmla="*/ 216662 h 273522"/>
                    <a:gd name="connsiteX4" fmla="*/ 211399 w 277244"/>
                    <a:gd name="connsiteY4" fmla="*/ 0 h 273522"/>
                    <a:gd name="connsiteX5" fmla="*/ 277245 w 277244"/>
                    <a:gd name="connsiteY5" fmla="*/ 0 h 273522"/>
                    <a:gd name="connsiteX6" fmla="*/ 176487 w 277244"/>
                    <a:gd name="connsiteY6" fmla="*/ 273522 h 273522"/>
                    <a:gd name="connsiteX7" fmla="*/ 100758 w 277244"/>
                    <a:gd name="connsiteY7" fmla="*/ 273522 h 273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244" h="273522">
                      <a:moveTo>
                        <a:pt x="100758" y="273522"/>
                      </a:moveTo>
                      <a:lnTo>
                        <a:pt x="0" y="0"/>
                      </a:lnTo>
                      <a:lnTo>
                        <a:pt x="72007" y="0"/>
                      </a:lnTo>
                      <a:lnTo>
                        <a:pt x="141446" y="216662"/>
                      </a:lnTo>
                      <a:lnTo>
                        <a:pt x="211399" y="0"/>
                      </a:lnTo>
                      <a:lnTo>
                        <a:pt x="277245" y="0"/>
                      </a:lnTo>
                      <a:lnTo>
                        <a:pt x="176487" y="273522"/>
                      </a:lnTo>
                      <a:lnTo>
                        <a:pt x="100758" y="273522"/>
                      </a:lnTo>
                      <a:close/>
                    </a:path>
                  </a:pathLst>
                </a:custGeom>
                <a:solidFill>
                  <a:srgbClr val="003A5D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3D34A842-ED36-D0BE-D206-C2C9D21CA089}"/>
                    </a:ext>
                  </a:extLst>
                </p:cNvPr>
                <p:cNvSpPr/>
                <p:nvPr/>
              </p:nvSpPr>
              <p:spPr>
                <a:xfrm>
                  <a:off x="757394" y="483418"/>
                  <a:ext cx="286742" cy="283533"/>
                </a:xfrm>
                <a:custGeom>
                  <a:avLst/>
                  <a:gdLst>
                    <a:gd name="connsiteX0" fmla="*/ 143628 w 286742"/>
                    <a:gd name="connsiteY0" fmla="*/ 283534 h 283533"/>
                    <a:gd name="connsiteX1" fmla="*/ 83558 w 286742"/>
                    <a:gd name="connsiteY1" fmla="*/ 272110 h 283533"/>
                    <a:gd name="connsiteX2" fmla="*/ 38378 w 286742"/>
                    <a:gd name="connsiteY2" fmla="*/ 241049 h 283533"/>
                    <a:gd name="connsiteX3" fmla="*/ 9883 w 286742"/>
                    <a:gd name="connsiteY3" fmla="*/ 195868 h 283533"/>
                    <a:gd name="connsiteX4" fmla="*/ 0 w 286742"/>
                    <a:gd name="connsiteY4" fmla="*/ 142088 h 283533"/>
                    <a:gd name="connsiteX5" fmla="*/ 9883 w 286742"/>
                    <a:gd name="connsiteY5" fmla="*/ 87794 h 283533"/>
                    <a:gd name="connsiteX6" fmla="*/ 38378 w 286742"/>
                    <a:gd name="connsiteY6" fmla="*/ 42614 h 283533"/>
                    <a:gd name="connsiteX7" fmla="*/ 83558 w 286742"/>
                    <a:gd name="connsiteY7" fmla="*/ 11552 h 283533"/>
                    <a:gd name="connsiteX8" fmla="*/ 143628 w 286742"/>
                    <a:gd name="connsiteY8" fmla="*/ 0 h 283533"/>
                    <a:gd name="connsiteX9" fmla="*/ 203441 w 286742"/>
                    <a:gd name="connsiteY9" fmla="*/ 11552 h 283533"/>
                    <a:gd name="connsiteX10" fmla="*/ 248365 w 286742"/>
                    <a:gd name="connsiteY10" fmla="*/ 42614 h 283533"/>
                    <a:gd name="connsiteX11" fmla="*/ 276860 w 286742"/>
                    <a:gd name="connsiteY11" fmla="*/ 87794 h 283533"/>
                    <a:gd name="connsiteX12" fmla="*/ 286743 w 286742"/>
                    <a:gd name="connsiteY12" fmla="*/ 142088 h 283533"/>
                    <a:gd name="connsiteX13" fmla="*/ 276860 w 286742"/>
                    <a:gd name="connsiteY13" fmla="*/ 195868 h 283533"/>
                    <a:gd name="connsiteX14" fmla="*/ 248622 w 286742"/>
                    <a:gd name="connsiteY14" fmla="*/ 241049 h 283533"/>
                    <a:gd name="connsiteX15" fmla="*/ 203698 w 286742"/>
                    <a:gd name="connsiteY15" fmla="*/ 272110 h 283533"/>
                    <a:gd name="connsiteX16" fmla="*/ 143628 w 286742"/>
                    <a:gd name="connsiteY16" fmla="*/ 283534 h 283533"/>
                    <a:gd name="connsiteX17" fmla="*/ 72135 w 286742"/>
                    <a:gd name="connsiteY17" fmla="*/ 142088 h 283533"/>
                    <a:gd name="connsiteX18" fmla="*/ 77654 w 286742"/>
                    <a:gd name="connsiteY18" fmla="*/ 175203 h 283533"/>
                    <a:gd name="connsiteX19" fmla="*/ 92800 w 286742"/>
                    <a:gd name="connsiteY19" fmla="*/ 201002 h 283533"/>
                    <a:gd name="connsiteX20" fmla="*/ 115519 w 286742"/>
                    <a:gd name="connsiteY20" fmla="*/ 217945 h 283533"/>
                    <a:gd name="connsiteX21" fmla="*/ 143756 w 286742"/>
                    <a:gd name="connsiteY21" fmla="*/ 223978 h 283533"/>
                    <a:gd name="connsiteX22" fmla="*/ 171994 w 286742"/>
                    <a:gd name="connsiteY22" fmla="*/ 217945 h 283533"/>
                    <a:gd name="connsiteX23" fmla="*/ 194713 w 286742"/>
                    <a:gd name="connsiteY23" fmla="*/ 201002 h 283533"/>
                    <a:gd name="connsiteX24" fmla="*/ 209859 w 286742"/>
                    <a:gd name="connsiteY24" fmla="*/ 174946 h 283533"/>
                    <a:gd name="connsiteX25" fmla="*/ 215378 w 286742"/>
                    <a:gd name="connsiteY25" fmla="*/ 141574 h 283533"/>
                    <a:gd name="connsiteX26" fmla="*/ 209859 w 286742"/>
                    <a:gd name="connsiteY26" fmla="*/ 108716 h 283533"/>
                    <a:gd name="connsiteX27" fmla="*/ 194713 w 286742"/>
                    <a:gd name="connsiteY27" fmla="*/ 82660 h 283533"/>
                    <a:gd name="connsiteX28" fmla="*/ 171994 w 286742"/>
                    <a:gd name="connsiteY28" fmla="*/ 65717 h 283533"/>
                    <a:gd name="connsiteX29" fmla="*/ 143756 w 286742"/>
                    <a:gd name="connsiteY29" fmla="*/ 59685 h 283533"/>
                    <a:gd name="connsiteX30" fmla="*/ 115519 w 286742"/>
                    <a:gd name="connsiteY30" fmla="*/ 65974 h 283533"/>
                    <a:gd name="connsiteX31" fmla="*/ 92800 w 286742"/>
                    <a:gd name="connsiteY31" fmla="*/ 83173 h 283533"/>
                    <a:gd name="connsiteX32" fmla="*/ 77654 w 286742"/>
                    <a:gd name="connsiteY32" fmla="*/ 109229 h 283533"/>
                    <a:gd name="connsiteX33" fmla="*/ 72135 w 286742"/>
                    <a:gd name="connsiteY33" fmla="*/ 142088 h 283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86742" h="283533">
                      <a:moveTo>
                        <a:pt x="143628" y="283534"/>
                      </a:moveTo>
                      <a:cubicBezTo>
                        <a:pt x="121295" y="283534"/>
                        <a:pt x="101400" y="279683"/>
                        <a:pt x="83558" y="272110"/>
                      </a:cubicBezTo>
                      <a:cubicBezTo>
                        <a:pt x="65846" y="264409"/>
                        <a:pt x="50700" y="254141"/>
                        <a:pt x="38378" y="241049"/>
                      </a:cubicBezTo>
                      <a:cubicBezTo>
                        <a:pt x="26056" y="227957"/>
                        <a:pt x="16558" y="212939"/>
                        <a:pt x="9883" y="195868"/>
                      </a:cubicBezTo>
                      <a:cubicBezTo>
                        <a:pt x="3209" y="178797"/>
                        <a:pt x="0" y="160828"/>
                        <a:pt x="0" y="142088"/>
                      </a:cubicBezTo>
                      <a:cubicBezTo>
                        <a:pt x="0" y="123348"/>
                        <a:pt x="3337" y="104865"/>
                        <a:pt x="9883" y="87794"/>
                      </a:cubicBezTo>
                      <a:cubicBezTo>
                        <a:pt x="16558" y="70723"/>
                        <a:pt x="25928" y="55706"/>
                        <a:pt x="38378" y="42614"/>
                      </a:cubicBezTo>
                      <a:cubicBezTo>
                        <a:pt x="50700" y="29521"/>
                        <a:pt x="65846" y="19253"/>
                        <a:pt x="83558" y="11552"/>
                      </a:cubicBezTo>
                      <a:cubicBezTo>
                        <a:pt x="101271" y="3851"/>
                        <a:pt x="121295" y="0"/>
                        <a:pt x="143628" y="0"/>
                      </a:cubicBezTo>
                      <a:cubicBezTo>
                        <a:pt x="165962" y="0"/>
                        <a:pt x="185857" y="3851"/>
                        <a:pt x="203441" y="11552"/>
                      </a:cubicBezTo>
                      <a:cubicBezTo>
                        <a:pt x="221026" y="19253"/>
                        <a:pt x="236043" y="29521"/>
                        <a:pt x="248365" y="42614"/>
                      </a:cubicBezTo>
                      <a:cubicBezTo>
                        <a:pt x="260687" y="55706"/>
                        <a:pt x="270185" y="70723"/>
                        <a:pt x="276860" y="87794"/>
                      </a:cubicBezTo>
                      <a:cubicBezTo>
                        <a:pt x="283534" y="104865"/>
                        <a:pt x="286743" y="122963"/>
                        <a:pt x="286743" y="142088"/>
                      </a:cubicBezTo>
                      <a:cubicBezTo>
                        <a:pt x="286743" y="161213"/>
                        <a:pt x="283406" y="178797"/>
                        <a:pt x="276860" y="195868"/>
                      </a:cubicBezTo>
                      <a:cubicBezTo>
                        <a:pt x="270185" y="212939"/>
                        <a:pt x="260815" y="227957"/>
                        <a:pt x="248622" y="241049"/>
                      </a:cubicBezTo>
                      <a:cubicBezTo>
                        <a:pt x="236428" y="254141"/>
                        <a:pt x="221411" y="264409"/>
                        <a:pt x="203698" y="272110"/>
                      </a:cubicBezTo>
                      <a:cubicBezTo>
                        <a:pt x="185985" y="279812"/>
                        <a:pt x="165962" y="283534"/>
                        <a:pt x="143628" y="283534"/>
                      </a:cubicBezTo>
                      <a:close/>
                      <a:moveTo>
                        <a:pt x="72135" y="142088"/>
                      </a:moveTo>
                      <a:cubicBezTo>
                        <a:pt x="72135" y="154282"/>
                        <a:pt x="73932" y="165320"/>
                        <a:pt x="77654" y="175203"/>
                      </a:cubicBezTo>
                      <a:cubicBezTo>
                        <a:pt x="81248" y="185086"/>
                        <a:pt x="86382" y="193686"/>
                        <a:pt x="92800" y="201002"/>
                      </a:cubicBezTo>
                      <a:cubicBezTo>
                        <a:pt x="99218" y="208319"/>
                        <a:pt x="106791" y="213966"/>
                        <a:pt x="115519" y="217945"/>
                      </a:cubicBezTo>
                      <a:cubicBezTo>
                        <a:pt x="124247" y="221924"/>
                        <a:pt x="133617" y="223978"/>
                        <a:pt x="143756" y="223978"/>
                      </a:cubicBezTo>
                      <a:cubicBezTo>
                        <a:pt x="153896" y="223978"/>
                        <a:pt x="163266" y="221924"/>
                        <a:pt x="171994" y="217945"/>
                      </a:cubicBezTo>
                      <a:cubicBezTo>
                        <a:pt x="180722" y="213966"/>
                        <a:pt x="188295" y="208319"/>
                        <a:pt x="194713" y="201002"/>
                      </a:cubicBezTo>
                      <a:cubicBezTo>
                        <a:pt x="201131" y="193686"/>
                        <a:pt x="206265" y="184958"/>
                        <a:pt x="209859" y="174946"/>
                      </a:cubicBezTo>
                      <a:cubicBezTo>
                        <a:pt x="213453" y="164807"/>
                        <a:pt x="215378" y="153768"/>
                        <a:pt x="215378" y="141574"/>
                      </a:cubicBezTo>
                      <a:cubicBezTo>
                        <a:pt x="215378" y="129381"/>
                        <a:pt x="213581" y="118727"/>
                        <a:pt x="209859" y="108716"/>
                      </a:cubicBezTo>
                      <a:cubicBezTo>
                        <a:pt x="206265" y="98576"/>
                        <a:pt x="201131" y="89976"/>
                        <a:pt x="194713" y="82660"/>
                      </a:cubicBezTo>
                      <a:cubicBezTo>
                        <a:pt x="188295" y="75344"/>
                        <a:pt x="180722" y="69696"/>
                        <a:pt x="171994" y="65717"/>
                      </a:cubicBezTo>
                      <a:cubicBezTo>
                        <a:pt x="163266" y="61738"/>
                        <a:pt x="153896" y="59685"/>
                        <a:pt x="143756" y="59685"/>
                      </a:cubicBezTo>
                      <a:cubicBezTo>
                        <a:pt x="133617" y="59685"/>
                        <a:pt x="124247" y="61738"/>
                        <a:pt x="115519" y="65974"/>
                      </a:cubicBezTo>
                      <a:cubicBezTo>
                        <a:pt x="106791" y="70210"/>
                        <a:pt x="99218" y="75857"/>
                        <a:pt x="92800" y="83173"/>
                      </a:cubicBezTo>
                      <a:cubicBezTo>
                        <a:pt x="86382" y="90490"/>
                        <a:pt x="81248" y="99218"/>
                        <a:pt x="77654" y="109229"/>
                      </a:cubicBezTo>
                      <a:cubicBezTo>
                        <a:pt x="74060" y="119369"/>
                        <a:pt x="72135" y="130279"/>
                        <a:pt x="72135" y="142088"/>
                      </a:cubicBezTo>
                      <a:close/>
                    </a:path>
                  </a:pathLst>
                </a:custGeom>
                <a:solidFill>
                  <a:srgbClr val="003A5D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80151206-E334-1ED1-AE00-5F429BA61792}"/>
                    </a:ext>
                  </a:extLst>
                </p:cNvPr>
                <p:cNvSpPr/>
                <p:nvPr/>
              </p:nvSpPr>
              <p:spPr>
                <a:xfrm>
                  <a:off x="1076482" y="380607"/>
                  <a:ext cx="135798" cy="385190"/>
                </a:xfrm>
                <a:custGeom>
                  <a:avLst/>
                  <a:gdLst>
                    <a:gd name="connsiteX0" fmla="*/ 0 w 135798"/>
                    <a:gd name="connsiteY0" fmla="*/ 0 h 385190"/>
                    <a:gd name="connsiteX1" fmla="*/ 69953 w 135798"/>
                    <a:gd name="connsiteY1" fmla="*/ 0 h 385190"/>
                    <a:gd name="connsiteX2" fmla="*/ 69953 w 135798"/>
                    <a:gd name="connsiteY2" fmla="*/ 290337 h 385190"/>
                    <a:gd name="connsiteX3" fmla="*/ 98704 w 135798"/>
                    <a:gd name="connsiteY3" fmla="*/ 322169 h 385190"/>
                    <a:gd name="connsiteX4" fmla="*/ 112053 w 135798"/>
                    <a:gd name="connsiteY4" fmla="*/ 320115 h 385190"/>
                    <a:gd name="connsiteX5" fmla="*/ 126429 w 135798"/>
                    <a:gd name="connsiteY5" fmla="*/ 315366 h 385190"/>
                    <a:gd name="connsiteX6" fmla="*/ 135798 w 135798"/>
                    <a:gd name="connsiteY6" fmla="*/ 371200 h 385190"/>
                    <a:gd name="connsiteX7" fmla="*/ 102940 w 135798"/>
                    <a:gd name="connsiteY7" fmla="*/ 381596 h 385190"/>
                    <a:gd name="connsiteX8" fmla="*/ 69054 w 135798"/>
                    <a:gd name="connsiteY8" fmla="*/ 385190 h 385190"/>
                    <a:gd name="connsiteX9" fmla="*/ 18098 w 135798"/>
                    <a:gd name="connsiteY9" fmla="*/ 367734 h 385190"/>
                    <a:gd name="connsiteX10" fmla="*/ 128 w 135798"/>
                    <a:gd name="connsiteY10" fmla="*/ 317933 h 385190"/>
                    <a:gd name="connsiteX11" fmla="*/ 128 w 135798"/>
                    <a:gd name="connsiteY11" fmla="*/ 0 h 385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5798" h="385190">
                      <a:moveTo>
                        <a:pt x="0" y="0"/>
                      </a:moveTo>
                      <a:lnTo>
                        <a:pt x="69953" y="0"/>
                      </a:lnTo>
                      <a:lnTo>
                        <a:pt x="69953" y="290337"/>
                      </a:lnTo>
                      <a:cubicBezTo>
                        <a:pt x="69953" y="311515"/>
                        <a:pt x="79579" y="322169"/>
                        <a:pt x="98704" y="322169"/>
                      </a:cubicBezTo>
                      <a:cubicBezTo>
                        <a:pt x="102555" y="322169"/>
                        <a:pt x="106919" y="321527"/>
                        <a:pt x="112053" y="320115"/>
                      </a:cubicBezTo>
                      <a:cubicBezTo>
                        <a:pt x="117059" y="318703"/>
                        <a:pt x="121936" y="317163"/>
                        <a:pt x="126429" y="315366"/>
                      </a:cubicBezTo>
                      <a:lnTo>
                        <a:pt x="135798" y="371200"/>
                      </a:lnTo>
                      <a:cubicBezTo>
                        <a:pt x="126429" y="375692"/>
                        <a:pt x="115390" y="379158"/>
                        <a:pt x="102940" y="381596"/>
                      </a:cubicBezTo>
                      <a:cubicBezTo>
                        <a:pt x="90361" y="384035"/>
                        <a:pt x="79066" y="385190"/>
                        <a:pt x="69054" y="385190"/>
                      </a:cubicBezTo>
                      <a:cubicBezTo>
                        <a:pt x="47106" y="385190"/>
                        <a:pt x="30163" y="379414"/>
                        <a:pt x="18098" y="367734"/>
                      </a:cubicBezTo>
                      <a:cubicBezTo>
                        <a:pt x="6033" y="356054"/>
                        <a:pt x="128" y="339496"/>
                        <a:pt x="128" y="317933"/>
                      </a:cubicBez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003A5D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97CBF4E4-C0CD-9BD8-8823-7D6D4C76EE4B}"/>
                    </a:ext>
                  </a:extLst>
                </p:cNvPr>
                <p:cNvSpPr/>
                <p:nvPr/>
              </p:nvSpPr>
              <p:spPr>
                <a:xfrm>
                  <a:off x="1188150" y="488167"/>
                  <a:ext cx="277244" cy="273522"/>
                </a:xfrm>
                <a:custGeom>
                  <a:avLst/>
                  <a:gdLst>
                    <a:gd name="connsiteX0" fmla="*/ 100758 w 277244"/>
                    <a:gd name="connsiteY0" fmla="*/ 273522 h 273522"/>
                    <a:gd name="connsiteX1" fmla="*/ 0 w 277244"/>
                    <a:gd name="connsiteY1" fmla="*/ 0 h 273522"/>
                    <a:gd name="connsiteX2" fmla="*/ 72007 w 277244"/>
                    <a:gd name="connsiteY2" fmla="*/ 0 h 273522"/>
                    <a:gd name="connsiteX3" fmla="*/ 141446 w 277244"/>
                    <a:gd name="connsiteY3" fmla="*/ 216662 h 273522"/>
                    <a:gd name="connsiteX4" fmla="*/ 211399 w 277244"/>
                    <a:gd name="connsiteY4" fmla="*/ 0 h 273522"/>
                    <a:gd name="connsiteX5" fmla="*/ 277245 w 277244"/>
                    <a:gd name="connsiteY5" fmla="*/ 0 h 273522"/>
                    <a:gd name="connsiteX6" fmla="*/ 176487 w 277244"/>
                    <a:gd name="connsiteY6" fmla="*/ 273522 h 273522"/>
                    <a:gd name="connsiteX7" fmla="*/ 100758 w 277244"/>
                    <a:gd name="connsiteY7" fmla="*/ 273522 h 273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244" h="273522">
                      <a:moveTo>
                        <a:pt x="100758" y="273522"/>
                      </a:moveTo>
                      <a:lnTo>
                        <a:pt x="0" y="0"/>
                      </a:lnTo>
                      <a:lnTo>
                        <a:pt x="72007" y="0"/>
                      </a:lnTo>
                      <a:lnTo>
                        <a:pt x="141446" y="216662"/>
                      </a:lnTo>
                      <a:lnTo>
                        <a:pt x="211399" y="0"/>
                      </a:lnTo>
                      <a:lnTo>
                        <a:pt x="277245" y="0"/>
                      </a:lnTo>
                      <a:lnTo>
                        <a:pt x="176487" y="273522"/>
                      </a:lnTo>
                      <a:lnTo>
                        <a:pt x="100758" y="273522"/>
                      </a:lnTo>
                      <a:close/>
                    </a:path>
                  </a:pathLst>
                </a:custGeom>
                <a:solidFill>
                  <a:srgbClr val="003A5D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D7028E37-ADAD-1676-66AD-2D0916663750}"/>
                    </a:ext>
                  </a:extLst>
                </p:cNvPr>
                <p:cNvSpPr/>
                <p:nvPr/>
              </p:nvSpPr>
              <p:spPr>
                <a:xfrm>
                  <a:off x="1470016" y="483418"/>
                  <a:ext cx="287256" cy="283919"/>
                </a:xfrm>
                <a:custGeom>
                  <a:avLst/>
                  <a:gdLst>
                    <a:gd name="connsiteX0" fmla="*/ 144142 w 287256"/>
                    <a:gd name="connsiteY0" fmla="*/ 283534 h 283919"/>
                    <a:gd name="connsiteX1" fmla="*/ 84585 w 287256"/>
                    <a:gd name="connsiteY1" fmla="*/ 272367 h 283919"/>
                    <a:gd name="connsiteX2" fmla="*/ 39148 w 287256"/>
                    <a:gd name="connsiteY2" fmla="*/ 241819 h 283919"/>
                    <a:gd name="connsiteX3" fmla="*/ 10140 w 287256"/>
                    <a:gd name="connsiteY3" fmla="*/ 196895 h 283919"/>
                    <a:gd name="connsiteX4" fmla="*/ 0 w 287256"/>
                    <a:gd name="connsiteY4" fmla="*/ 143115 h 283919"/>
                    <a:gd name="connsiteX5" fmla="*/ 9883 w 287256"/>
                    <a:gd name="connsiteY5" fmla="*/ 88051 h 283919"/>
                    <a:gd name="connsiteX6" fmla="*/ 38635 w 287256"/>
                    <a:gd name="connsiteY6" fmla="*/ 42614 h 283919"/>
                    <a:gd name="connsiteX7" fmla="*/ 84329 w 287256"/>
                    <a:gd name="connsiteY7" fmla="*/ 11552 h 283919"/>
                    <a:gd name="connsiteX8" fmla="*/ 144655 w 287256"/>
                    <a:gd name="connsiteY8" fmla="*/ 0 h 283919"/>
                    <a:gd name="connsiteX9" fmla="*/ 204468 w 287256"/>
                    <a:gd name="connsiteY9" fmla="*/ 11552 h 283919"/>
                    <a:gd name="connsiteX10" fmla="*/ 249392 w 287256"/>
                    <a:gd name="connsiteY10" fmla="*/ 42357 h 283919"/>
                    <a:gd name="connsiteX11" fmla="*/ 277630 w 287256"/>
                    <a:gd name="connsiteY11" fmla="*/ 87281 h 283919"/>
                    <a:gd name="connsiteX12" fmla="*/ 287256 w 287256"/>
                    <a:gd name="connsiteY12" fmla="*/ 140548 h 283919"/>
                    <a:gd name="connsiteX13" fmla="*/ 287000 w 287256"/>
                    <a:gd name="connsiteY13" fmla="*/ 153640 h 283919"/>
                    <a:gd name="connsiteX14" fmla="*/ 285716 w 287256"/>
                    <a:gd name="connsiteY14" fmla="*/ 164036 h 283919"/>
                    <a:gd name="connsiteX15" fmla="*/ 74317 w 287256"/>
                    <a:gd name="connsiteY15" fmla="*/ 164036 h 283919"/>
                    <a:gd name="connsiteX16" fmla="*/ 82147 w 287256"/>
                    <a:gd name="connsiteY16" fmla="*/ 192788 h 283919"/>
                    <a:gd name="connsiteX17" fmla="*/ 98319 w 287256"/>
                    <a:gd name="connsiteY17" fmla="*/ 214223 h 283919"/>
                    <a:gd name="connsiteX18" fmla="*/ 120781 w 287256"/>
                    <a:gd name="connsiteY18" fmla="*/ 227828 h 283919"/>
                    <a:gd name="connsiteX19" fmla="*/ 146837 w 287256"/>
                    <a:gd name="connsiteY19" fmla="*/ 232577 h 283919"/>
                    <a:gd name="connsiteX20" fmla="*/ 186242 w 287256"/>
                    <a:gd name="connsiteY20" fmla="*/ 222437 h 283919"/>
                    <a:gd name="connsiteX21" fmla="*/ 211527 w 287256"/>
                    <a:gd name="connsiteY21" fmla="*/ 195612 h 283919"/>
                    <a:gd name="connsiteX22" fmla="*/ 271597 w 287256"/>
                    <a:gd name="connsiteY22" fmla="*/ 212298 h 283919"/>
                    <a:gd name="connsiteX23" fmla="*/ 223336 w 287256"/>
                    <a:gd name="connsiteY23" fmla="*/ 263767 h 283919"/>
                    <a:gd name="connsiteX24" fmla="*/ 144270 w 287256"/>
                    <a:gd name="connsiteY24" fmla="*/ 283919 h 283919"/>
                    <a:gd name="connsiteX25" fmla="*/ 215121 w 287256"/>
                    <a:gd name="connsiteY25" fmla="*/ 118599 h 283919"/>
                    <a:gd name="connsiteX26" fmla="*/ 192403 w 287256"/>
                    <a:gd name="connsiteY26" fmla="*/ 69311 h 283919"/>
                    <a:gd name="connsiteX27" fmla="*/ 143628 w 287256"/>
                    <a:gd name="connsiteY27" fmla="*/ 50828 h 283919"/>
                    <a:gd name="connsiteX28" fmla="*/ 117316 w 287256"/>
                    <a:gd name="connsiteY28" fmla="*/ 55834 h 283919"/>
                    <a:gd name="connsiteX29" fmla="*/ 95624 w 287256"/>
                    <a:gd name="connsiteY29" fmla="*/ 69696 h 283919"/>
                    <a:gd name="connsiteX30" fmla="*/ 80221 w 287256"/>
                    <a:gd name="connsiteY30" fmla="*/ 91131 h 283919"/>
                    <a:gd name="connsiteX31" fmla="*/ 73162 w 287256"/>
                    <a:gd name="connsiteY31" fmla="*/ 118856 h 283919"/>
                    <a:gd name="connsiteX32" fmla="*/ 215121 w 287256"/>
                    <a:gd name="connsiteY32" fmla="*/ 118856 h 28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87256" h="283919">
                      <a:moveTo>
                        <a:pt x="144142" y="283534"/>
                      </a:moveTo>
                      <a:cubicBezTo>
                        <a:pt x="122193" y="283534"/>
                        <a:pt x="102427" y="279812"/>
                        <a:pt x="84585" y="272367"/>
                      </a:cubicBezTo>
                      <a:cubicBezTo>
                        <a:pt x="66744" y="264923"/>
                        <a:pt x="51727" y="254654"/>
                        <a:pt x="39148" y="241819"/>
                      </a:cubicBezTo>
                      <a:cubicBezTo>
                        <a:pt x="26569" y="228984"/>
                        <a:pt x="16943" y="213966"/>
                        <a:pt x="10140" y="196895"/>
                      </a:cubicBezTo>
                      <a:cubicBezTo>
                        <a:pt x="3337" y="179824"/>
                        <a:pt x="0" y="161854"/>
                        <a:pt x="0" y="143115"/>
                      </a:cubicBezTo>
                      <a:cubicBezTo>
                        <a:pt x="0" y="124375"/>
                        <a:pt x="3337" y="105250"/>
                        <a:pt x="9883" y="88051"/>
                      </a:cubicBezTo>
                      <a:cubicBezTo>
                        <a:pt x="16429" y="70851"/>
                        <a:pt x="26056" y="55706"/>
                        <a:pt x="38635" y="42614"/>
                      </a:cubicBezTo>
                      <a:cubicBezTo>
                        <a:pt x="51213" y="29521"/>
                        <a:pt x="66359" y="19253"/>
                        <a:pt x="84329" y="11552"/>
                      </a:cubicBezTo>
                      <a:cubicBezTo>
                        <a:pt x="102298" y="3851"/>
                        <a:pt x="122321" y="0"/>
                        <a:pt x="144655" y="0"/>
                      </a:cubicBezTo>
                      <a:cubicBezTo>
                        <a:pt x="166989" y="0"/>
                        <a:pt x="186883" y="3851"/>
                        <a:pt x="204468" y="11552"/>
                      </a:cubicBezTo>
                      <a:cubicBezTo>
                        <a:pt x="222052" y="19253"/>
                        <a:pt x="237070" y="29521"/>
                        <a:pt x="249392" y="42357"/>
                      </a:cubicBezTo>
                      <a:cubicBezTo>
                        <a:pt x="261714" y="55192"/>
                        <a:pt x="271084" y="70210"/>
                        <a:pt x="277630" y="87281"/>
                      </a:cubicBezTo>
                      <a:cubicBezTo>
                        <a:pt x="284047" y="104352"/>
                        <a:pt x="287256" y="122065"/>
                        <a:pt x="287256" y="140548"/>
                      </a:cubicBezTo>
                      <a:cubicBezTo>
                        <a:pt x="287256" y="145040"/>
                        <a:pt x="287256" y="149404"/>
                        <a:pt x="287000" y="153640"/>
                      </a:cubicBezTo>
                      <a:cubicBezTo>
                        <a:pt x="286743" y="157875"/>
                        <a:pt x="286358" y="161341"/>
                        <a:pt x="285716" y="164036"/>
                      </a:cubicBezTo>
                      <a:lnTo>
                        <a:pt x="74317" y="164036"/>
                      </a:lnTo>
                      <a:cubicBezTo>
                        <a:pt x="75344" y="174818"/>
                        <a:pt x="77911" y="184445"/>
                        <a:pt x="82147" y="192788"/>
                      </a:cubicBezTo>
                      <a:cubicBezTo>
                        <a:pt x="86382" y="201131"/>
                        <a:pt x="91773" y="208319"/>
                        <a:pt x="98319" y="214223"/>
                      </a:cubicBezTo>
                      <a:cubicBezTo>
                        <a:pt x="104865" y="220127"/>
                        <a:pt x="112438" y="224620"/>
                        <a:pt x="120781" y="227828"/>
                      </a:cubicBezTo>
                      <a:cubicBezTo>
                        <a:pt x="129124" y="230909"/>
                        <a:pt x="137852" y="232577"/>
                        <a:pt x="146837" y="232577"/>
                      </a:cubicBezTo>
                      <a:cubicBezTo>
                        <a:pt x="160699" y="232577"/>
                        <a:pt x="173920" y="229240"/>
                        <a:pt x="186242" y="222437"/>
                      </a:cubicBezTo>
                      <a:cubicBezTo>
                        <a:pt x="198564" y="215635"/>
                        <a:pt x="207035" y="206650"/>
                        <a:pt x="211527" y="195612"/>
                      </a:cubicBezTo>
                      <a:lnTo>
                        <a:pt x="271597" y="212298"/>
                      </a:lnTo>
                      <a:cubicBezTo>
                        <a:pt x="261457" y="233219"/>
                        <a:pt x="245413" y="250290"/>
                        <a:pt x="223336" y="263767"/>
                      </a:cubicBezTo>
                      <a:cubicBezTo>
                        <a:pt x="201259" y="277116"/>
                        <a:pt x="174818" y="283919"/>
                        <a:pt x="144270" y="283919"/>
                      </a:cubicBezTo>
                      <a:close/>
                      <a:moveTo>
                        <a:pt x="215121" y="118599"/>
                      </a:moveTo>
                      <a:cubicBezTo>
                        <a:pt x="213324" y="98062"/>
                        <a:pt x="205751" y="81633"/>
                        <a:pt x="192403" y="69311"/>
                      </a:cubicBezTo>
                      <a:cubicBezTo>
                        <a:pt x="179054" y="56989"/>
                        <a:pt x="162753" y="50828"/>
                        <a:pt x="143628" y="50828"/>
                      </a:cubicBezTo>
                      <a:cubicBezTo>
                        <a:pt x="134258" y="50828"/>
                        <a:pt x="125402" y="52497"/>
                        <a:pt x="117316" y="55834"/>
                      </a:cubicBezTo>
                      <a:cubicBezTo>
                        <a:pt x="109101" y="59171"/>
                        <a:pt x="101913" y="63792"/>
                        <a:pt x="95624" y="69696"/>
                      </a:cubicBezTo>
                      <a:cubicBezTo>
                        <a:pt x="89334" y="75601"/>
                        <a:pt x="84200" y="82788"/>
                        <a:pt x="80221" y="91131"/>
                      </a:cubicBezTo>
                      <a:cubicBezTo>
                        <a:pt x="76242" y="99474"/>
                        <a:pt x="73804" y="108716"/>
                        <a:pt x="73162" y="118856"/>
                      </a:cubicBezTo>
                      <a:lnTo>
                        <a:pt x="215121" y="118856"/>
                      </a:lnTo>
                      <a:close/>
                    </a:path>
                  </a:pathLst>
                </a:custGeom>
                <a:solidFill>
                  <a:srgbClr val="003A5D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4B2EA4F7-08F8-0ADA-C896-A2D9929FF752}"/>
                    </a:ext>
                  </a:extLst>
                </p:cNvPr>
                <p:cNvSpPr/>
                <p:nvPr/>
              </p:nvSpPr>
              <p:spPr>
                <a:xfrm>
                  <a:off x="1896151" y="383815"/>
                  <a:ext cx="257991" cy="383008"/>
                </a:xfrm>
                <a:custGeom>
                  <a:avLst/>
                  <a:gdLst>
                    <a:gd name="connsiteX0" fmla="*/ 247081 w 257991"/>
                    <a:gd name="connsiteY0" fmla="*/ 88564 h 383008"/>
                    <a:gd name="connsiteX1" fmla="*/ 225903 w 257991"/>
                    <a:gd name="connsiteY1" fmla="*/ 147992 h 383008"/>
                    <a:gd name="connsiteX2" fmla="*/ 166475 w 257991"/>
                    <a:gd name="connsiteY2" fmla="*/ 181621 h 383008"/>
                    <a:gd name="connsiteX3" fmla="*/ 166475 w 257991"/>
                    <a:gd name="connsiteY3" fmla="*/ 183161 h 383008"/>
                    <a:gd name="connsiteX4" fmla="*/ 234759 w 257991"/>
                    <a:gd name="connsiteY4" fmla="*/ 210629 h 383008"/>
                    <a:gd name="connsiteX5" fmla="*/ 257991 w 257991"/>
                    <a:gd name="connsiteY5" fmla="*/ 269415 h 383008"/>
                    <a:gd name="connsiteX6" fmla="*/ 218972 w 257991"/>
                    <a:gd name="connsiteY6" fmla="*/ 353102 h 383008"/>
                    <a:gd name="connsiteX7" fmla="*/ 107561 w 257991"/>
                    <a:gd name="connsiteY7" fmla="*/ 383008 h 383008"/>
                    <a:gd name="connsiteX8" fmla="*/ 0 w 257991"/>
                    <a:gd name="connsiteY8" fmla="*/ 362857 h 383008"/>
                    <a:gd name="connsiteX9" fmla="*/ 0 w 257991"/>
                    <a:gd name="connsiteY9" fmla="*/ 295856 h 383008"/>
                    <a:gd name="connsiteX10" fmla="*/ 47619 w 257991"/>
                    <a:gd name="connsiteY10" fmla="*/ 313697 h 383008"/>
                    <a:gd name="connsiteX11" fmla="*/ 99089 w 257991"/>
                    <a:gd name="connsiteY11" fmla="*/ 320628 h 383008"/>
                    <a:gd name="connsiteX12" fmla="*/ 156720 w 257991"/>
                    <a:gd name="connsiteY12" fmla="*/ 307408 h 383008"/>
                    <a:gd name="connsiteX13" fmla="*/ 175332 w 257991"/>
                    <a:gd name="connsiteY13" fmla="*/ 264794 h 383008"/>
                    <a:gd name="connsiteX14" fmla="*/ 153896 w 257991"/>
                    <a:gd name="connsiteY14" fmla="*/ 227572 h 383008"/>
                    <a:gd name="connsiteX15" fmla="*/ 85612 w 257991"/>
                    <a:gd name="connsiteY15" fmla="*/ 216662 h 383008"/>
                    <a:gd name="connsiteX16" fmla="*/ 57374 w 257991"/>
                    <a:gd name="connsiteY16" fmla="*/ 216662 h 383008"/>
                    <a:gd name="connsiteX17" fmla="*/ 57374 w 257991"/>
                    <a:gd name="connsiteY17" fmla="*/ 156207 h 383008"/>
                    <a:gd name="connsiteX18" fmla="*/ 86125 w 257991"/>
                    <a:gd name="connsiteY18" fmla="*/ 156207 h 383008"/>
                    <a:gd name="connsiteX19" fmla="*/ 149532 w 257991"/>
                    <a:gd name="connsiteY19" fmla="*/ 144912 h 383008"/>
                    <a:gd name="connsiteX20" fmla="*/ 169556 w 257991"/>
                    <a:gd name="connsiteY20" fmla="*/ 106020 h 383008"/>
                    <a:gd name="connsiteX21" fmla="*/ 116545 w 257991"/>
                    <a:gd name="connsiteY21" fmla="*/ 63664 h 383008"/>
                    <a:gd name="connsiteX22" fmla="*/ 79194 w 257991"/>
                    <a:gd name="connsiteY22" fmla="*/ 69825 h 383008"/>
                    <a:gd name="connsiteX23" fmla="*/ 36966 w 257991"/>
                    <a:gd name="connsiteY23" fmla="*/ 91003 h 383008"/>
                    <a:gd name="connsiteX24" fmla="*/ 513 w 257991"/>
                    <a:gd name="connsiteY24" fmla="*/ 36709 h 383008"/>
                    <a:gd name="connsiteX25" fmla="*/ 122065 w 257991"/>
                    <a:gd name="connsiteY25" fmla="*/ 0 h 383008"/>
                    <a:gd name="connsiteX26" fmla="*/ 213453 w 257991"/>
                    <a:gd name="connsiteY26" fmla="*/ 23489 h 383008"/>
                    <a:gd name="connsiteX27" fmla="*/ 246953 w 257991"/>
                    <a:gd name="connsiteY27" fmla="*/ 88693 h 383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7991" h="383008">
                      <a:moveTo>
                        <a:pt x="247081" y="88564"/>
                      </a:moveTo>
                      <a:cubicBezTo>
                        <a:pt x="247081" y="111796"/>
                        <a:pt x="240022" y="131691"/>
                        <a:pt x="225903" y="147992"/>
                      </a:cubicBezTo>
                      <a:cubicBezTo>
                        <a:pt x="211784" y="164293"/>
                        <a:pt x="192017" y="175588"/>
                        <a:pt x="166475" y="181621"/>
                      </a:cubicBezTo>
                      <a:lnTo>
                        <a:pt x="166475" y="183161"/>
                      </a:lnTo>
                      <a:cubicBezTo>
                        <a:pt x="196510" y="186883"/>
                        <a:pt x="219357" y="195997"/>
                        <a:pt x="234759" y="210629"/>
                      </a:cubicBezTo>
                      <a:cubicBezTo>
                        <a:pt x="250162" y="225133"/>
                        <a:pt x="257991" y="244771"/>
                        <a:pt x="257991" y="269415"/>
                      </a:cubicBezTo>
                      <a:cubicBezTo>
                        <a:pt x="257991" y="305226"/>
                        <a:pt x="245028" y="333207"/>
                        <a:pt x="218972" y="353102"/>
                      </a:cubicBezTo>
                      <a:cubicBezTo>
                        <a:pt x="192916" y="373125"/>
                        <a:pt x="155822" y="383008"/>
                        <a:pt x="107561" y="383008"/>
                      </a:cubicBezTo>
                      <a:cubicBezTo>
                        <a:pt x="67129" y="383008"/>
                        <a:pt x="31190" y="376334"/>
                        <a:pt x="0" y="362857"/>
                      </a:cubicBezTo>
                      <a:lnTo>
                        <a:pt x="0" y="295856"/>
                      </a:lnTo>
                      <a:cubicBezTo>
                        <a:pt x="14504" y="303172"/>
                        <a:pt x="30292" y="309076"/>
                        <a:pt x="47619" y="313697"/>
                      </a:cubicBezTo>
                      <a:cubicBezTo>
                        <a:pt x="64947" y="318318"/>
                        <a:pt x="82146" y="320628"/>
                        <a:pt x="99089" y="320628"/>
                      </a:cubicBezTo>
                      <a:cubicBezTo>
                        <a:pt x="125145" y="320628"/>
                        <a:pt x="144270" y="316264"/>
                        <a:pt x="156720" y="307408"/>
                      </a:cubicBezTo>
                      <a:cubicBezTo>
                        <a:pt x="169170" y="298551"/>
                        <a:pt x="175332" y="284432"/>
                        <a:pt x="175332" y="264794"/>
                      </a:cubicBezTo>
                      <a:cubicBezTo>
                        <a:pt x="175332" y="247338"/>
                        <a:pt x="168144" y="234888"/>
                        <a:pt x="153896" y="227572"/>
                      </a:cubicBezTo>
                      <a:cubicBezTo>
                        <a:pt x="139649" y="220255"/>
                        <a:pt x="116802" y="216662"/>
                        <a:pt x="85612" y="216662"/>
                      </a:cubicBezTo>
                      <a:lnTo>
                        <a:pt x="57374" y="216662"/>
                      </a:lnTo>
                      <a:lnTo>
                        <a:pt x="57374" y="156207"/>
                      </a:lnTo>
                      <a:lnTo>
                        <a:pt x="86125" y="156207"/>
                      </a:lnTo>
                      <a:cubicBezTo>
                        <a:pt x="115005" y="156207"/>
                        <a:pt x="136184" y="152485"/>
                        <a:pt x="149532" y="144912"/>
                      </a:cubicBezTo>
                      <a:cubicBezTo>
                        <a:pt x="162881" y="137339"/>
                        <a:pt x="169556" y="124375"/>
                        <a:pt x="169556" y="106020"/>
                      </a:cubicBezTo>
                      <a:cubicBezTo>
                        <a:pt x="169556" y="77783"/>
                        <a:pt x="151843" y="63664"/>
                        <a:pt x="116545" y="63664"/>
                      </a:cubicBezTo>
                      <a:cubicBezTo>
                        <a:pt x="104352" y="63664"/>
                        <a:pt x="91902" y="65717"/>
                        <a:pt x="79194" y="69825"/>
                      </a:cubicBezTo>
                      <a:cubicBezTo>
                        <a:pt x="66487" y="73932"/>
                        <a:pt x="52497" y="80991"/>
                        <a:pt x="36966" y="91003"/>
                      </a:cubicBezTo>
                      <a:lnTo>
                        <a:pt x="513" y="36709"/>
                      </a:lnTo>
                      <a:cubicBezTo>
                        <a:pt x="34527" y="12194"/>
                        <a:pt x="75087" y="0"/>
                        <a:pt x="122065" y="0"/>
                      </a:cubicBezTo>
                      <a:cubicBezTo>
                        <a:pt x="160699" y="0"/>
                        <a:pt x="191119" y="7830"/>
                        <a:pt x="213453" y="23489"/>
                      </a:cubicBezTo>
                      <a:cubicBezTo>
                        <a:pt x="235786" y="39148"/>
                        <a:pt x="246953" y="60840"/>
                        <a:pt x="246953" y="88693"/>
                      </a:cubicBezTo>
                      <a:close/>
                    </a:path>
                  </a:pathLst>
                </a:custGeom>
                <a:solidFill>
                  <a:srgbClr val="009ADE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CA718F20-58B9-0B0A-A499-6C413DFD35DE}"/>
                    </a:ext>
                  </a:extLst>
                </p:cNvPr>
                <p:cNvSpPr/>
                <p:nvPr/>
              </p:nvSpPr>
              <p:spPr>
                <a:xfrm>
                  <a:off x="2179557" y="384714"/>
                  <a:ext cx="262997" cy="381981"/>
                </a:xfrm>
                <a:custGeom>
                  <a:avLst/>
                  <a:gdLst>
                    <a:gd name="connsiteX0" fmla="*/ 0 w 262997"/>
                    <a:gd name="connsiteY0" fmla="*/ 218715 h 381981"/>
                    <a:gd name="connsiteX1" fmla="*/ 46721 w 262997"/>
                    <a:gd name="connsiteY1" fmla="*/ 54037 h 381981"/>
                    <a:gd name="connsiteX2" fmla="*/ 186755 w 262997"/>
                    <a:gd name="connsiteY2" fmla="*/ 0 h 381981"/>
                    <a:gd name="connsiteX3" fmla="*/ 236685 w 262997"/>
                    <a:gd name="connsiteY3" fmla="*/ 3851 h 381981"/>
                    <a:gd name="connsiteX4" fmla="*/ 236685 w 262997"/>
                    <a:gd name="connsiteY4" fmla="*/ 66872 h 381981"/>
                    <a:gd name="connsiteX5" fmla="*/ 191761 w 262997"/>
                    <a:gd name="connsiteY5" fmla="*/ 61738 h 381981"/>
                    <a:gd name="connsiteX6" fmla="*/ 125658 w 262997"/>
                    <a:gd name="connsiteY6" fmla="*/ 73932 h 381981"/>
                    <a:gd name="connsiteX7" fmla="*/ 87281 w 262997"/>
                    <a:gd name="connsiteY7" fmla="*/ 110128 h 381981"/>
                    <a:gd name="connsiteX8" fmla="*/ 72263 w 262997"/>
                    <a:gd name="connsiteY8" fmla="*/ 178155 h 381981"/>
                    <a:gd name="connsiteX9" fmla="*/ 75601 w 262997"/>
                    <a:gd name="connsiteY9" fmla="*/ 178155 h 381981"/>
                    <a:gd name="connsiteX10" fmla="*/ 156463 w 262997"/>
                    <a:gd name="connsiteY10" fmla="*/ 134772 h 381981"/>
                    <a:gd name="connsiteX11" fmla="*/ 234759 w 262997"/>
                    <a:gd name="connsiteY11" fmla="*/ 166090 h 381981"/>
                    <a:gd name="connsiteX12" fmla="*/ 262997 w 262997"/>
                    <a:gd name="connsiteY12" fmla="*/ 252729 h 381981"/>
                    <a:gd name="connsiteX13" fmla="*/ 229369 w 262997"/>
                    <a:gd name="connsiteY13" fmla="*/ 347198 h 381981"/>
                    <a:gd name="connsiteX14" fmla="*/ 136055 w 262997"/>
                    <a:gd name="connsiteY14" fmla="*/ 381982 h 381981"/>
                    <a:gd name="connsiteX15" fmla="*/ 64049 w 262997"/>
                    <a:gd name="connsiteY15" fmla="*/ 362857 h 381981"/>
                    <a:gd name="connsiteX16" fmla="*/ 16686 w 262997"/>
                    <a:gd name="connsiteY16" fmla="*/ 307023 h 381981"/>
                    <a:gd name="connsiteX17" fmla="*/ 0 w 262997"/>
                    <a:gd name="connsiteY17" fmla="*/ 218587 h 381981"/>
                    <a:gd name="connsiteX18" fmla="*/ 134643 w 262997"/>
                    <a:gd name="connsiteY18" fmla="*/ 319216 h 381981"/>
                    <a:gd name="connsiteX19" fmla="*/ 173406 w 262997"/>
                    <a:gd name="connsiteY19" fmla="*/ 302274 h 381981"/>
                    <a:gd name="connsiteX20" fmla="*/ 186883 w 262997"/>
                    <a:gd name="connsiteY20" fmla="*/ 254013 h 381981"/>
                    <a:gd name="connsiteX21" fmla="*/ 174305 w 262997"/>
                    <a:gd name="connsiteY21" fmla="*/ 211014 h 381981"/>
                    <a:gd name="connsiteX22" fmla="*/ 136184 w 262997"/>
                    <a:gd name="connsiteY22" fmla="*/ 195355 h 381981"/>
                    <a:gd name="connsiteX23" fmla="*/ 95239 w 262997"/>
                    <a:gd name="connsiteY23" fmla="*/ 210886 h 381981"/>
                    <a:gd name="connsiteX24" fmla="*/ 78296 w 262997"/>
                    <a:gd name="connsiteY24" fmla="*/ 247081 h 381981"/>
                    <a:gd name="connsiteX25" fmla="*/ 94212 w 262997"/>
                    <a:gd name="connsiteY25" fmla="*/ 298295 h 381981"/>
                    <a:gd name="connsiteX26" fmla="*/ 134643 w 262997"/>
                    <a:gd name="connsiteY26" fmla="*/ 319216 h 381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62997" h="381981">
                      <a:moveTo>
                        <a:pt x="0" y="218715"/>
                      </a:moveTo>
                      <a:cubicBezTo>
                        <a:pt x="0" y="144912"/>
                        <a:pt x="15531" y="90105"/>
                        <a:pt x="46721" y="54037"/>
                      </a:cubicBezTo>
                      <a:cubicBezTo>
                        <a:pt x="77911" y="17970"/>
                        <a:pt x="124632" y="0"/>
                        <a:pt x="186755" y="0"/>
                      </a:cubicBezTo>
                      <a:cubicBezTo>
                        <a:pt x="207933" y="0"/>
                        <a:pt x="224620" y="1284"/>
                        <a:pt x="236685" y="3851"/>
                      </a:cubicBezTo>
                      <a:lnTo>
                        <a:pt x="236685" y="66872"/>
                      </a:lnTo>
                      <a:cubicBezTo>
                        <a:pt x="221539" y="63535"/>
                        <a:pt x="206650" y="61738"/>
                        <a:pt x="191761" y="61738"/>
                      </a:cubicBezTo>
                      <a:cubicBezTo>
                        <a:pt x="164678" y="61738"/>
                        <a:pt x="142730" y="65846"/>
                        <a:pt x="125658" y="73932"/>
                      </a:cubicBezTo>
                      <a:cubicBezTo>
                        <a:pt x="108587" y="82018"/>
                        <a:pt x="95752" y="94212"/>
                        <a:pt x="87281" y="110128"/>
                      </a:cubicBezTo>
                      <a:cubicBezTo>
                        <a:pt x="78809" y="126172"/>
                        <a:pt x="73804" y="148762"/>
                        <a:pt x="72263" y="178155"/>
                      </a:cubicBezTo>
                      <a:lnTo>
                        <a:pt x="75601" y="178155"/>
                      </a:lnTo>
                      <a:cubicBezTo>
                        <a:pt x="92415" y="149276"/>
                        <a:pt x="119369" y="134772"/>
                        <a:pt x="156463" y="134772"/>
                      </a:cubicBezTo>
                      <a:cubicBezTo>
                        <a:pt x="189835" y="134772"/>
                        <a:pt x="215891" y="145168"/>
                        <a:pt x="234759" y="166090"/>
                      </a:cubicBezTo>
                      <a:cubicBezTo>
                        <a:pt x="253627" y="187012"/>
                        <a:pt x="262997" y="215891"/>
                        <a:pt x="262997" y="252729"/>
                      </a:cubicBezTo>
                      <a:cubicBezTo>
                        <a:pt x="262997" y="292519"/>
                        <a:pt x="251830" y="323966"/>
                        <a:pt x="229369" y="347198"/>
                      </a:cubicBezTo>
                      <a:cubicBezTo>
                        <a:pt x="206907" y="370430"/>
                        <a:pt x="175845" y="381982"/>
                        <a:pt x="136055" y="381982"/>
                      </a:cubicBezTo>
                      <a:cubicBezTo>
                        <a:pt x="108459" y="381982"/>
                        <a:pt x="84457" y="375564"/>
                        <a:pt x="64049" y="362857"/>
                      </a:cubicBezTo>
                      <a:cubicBezTo>
                        <a:pt x="43512" y="350150"/>
                        <a:pt x="27724" y="331538"/>
                        <a:pt x="16686" y="307023"/>
                      </a:cubicBezTo>
                      <a:cubicBezTo>
                        <a:pt x="5519" y="282507"/>
                        <a:pt x="0" y="253114"/>
                        <a:pt x="0" y="218587"/>
                      </a:cubicBezTo>
                      <a:close/>
                      <a:moveTo>
                        <a:pt x="134643" y="319216"/>
                      </a:moveTo>
                      <a:cubicBezTo>
                        <a:pt x="151458" y="319216"/>
                        <a:pt x="164421" y="313569"/>
                        <a:pt x="173406" y="302274"/>
                      </a:cubicBezTo>
                      <a:cubicBezTo>
                        <a:pt x="182391" y="290979"/>
                        <a:pt x="186883" y="274806"/>
                        <a:pt x="186883" y="254013"/>
                      </a:cubicBezTo>
                      <a:cubicBezTo>
                        <a:pt x="186883" y="235786"/>
                        <a:pt x="182648" y="221539"/>
                        <a:pt x="174305" y="211014"/>
                      </a:cubicBezTo>
                      <a:cubicBezTo>
                        <a:pt x="165962" y="200489"/>
                        <a:pt x="153126" y="195355"/>
                        <a:pt x="136184" y="195355"/>
                      </a:cubicBezTo>
                      <a:cubicBezTo>
                        <a:pt x="120139" y="195355"/>
                        <a:pt x="106534" y="200489"/>
                        <a:pt x="95239" y="210886"/>
                      </a:cubicBezTo>
                      <a:cubicBezTo>
                        <a:pt x="83943" y="221282"/>
                        <a:pt x="78296" y="233348"/>
                        <a:pt x="78296" y="247081"/>
                      </a:cubicBezTo>
                      <a:cubicBezTo>
                        <a:pt x="78296" y="267361"/>
                        <a:pt x="83558" y="284432"/>
                        <a:pt x="94212" y="298295"/>
                      </a:cubicBezTo>
                      <a:cubicBezTo>
                        <a:pt x="104865" y="312285"/>
                        <a:pt x="118342" y="319216"/>
                        <a:pt x="134643" y="319216"/>
                      </a:cubicBezTo>
                      <a:close/>
                    </a:path>
                  </a:pathLst>
                </a:custGeom>
                <a:solidFill>
                  <a:srgbClr val="009ADE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5E1ADC93-B34A-F390-19C9-950C5879AC19}"/>
                    </a:ext>
                  </a:extLst>
                </p:cNvPr>
                <p:cNvSpPr/>
                <p:nvPr/>
              </p:nvSpPr>
              <p:spPr>
                <a:xfrm>
                  <a:off x="2471562" y="388950"/>
                  <a:ext cx="249134" cy="377745"/>
                </a:xfrm>
                <a:custGeom>
                  <a:avLst/>
                  <a:gdLst>
                    <a:gd name="connsiteX0" fmla="*/ 131178 w 249134"/>
                    <a:gd name="connsiteY0" fmla="*/ 134643 h 377745"/>
                    <a:gd name="connsiteX1" fmla="*/ 217175 w 249134"/>
                    <a:gd name="connsiteY1" fmla="*/ 164935 h 377745"/>
                    <a:gd name="connsiteX2" fmla="*/ 249135 w 249134"/>
                    <a:gd name="connsiteY2" fmla="*/ 247980 h 377745"/>
                    <a:gd name="connsiteX3" fmla="*/ 210629 w 249134"/>
                    <a:gd name="connsiteY3" fmla="*/ 344117 h 377745"/>
                    <a:gd name="connsiteX4" fmla="*/ 100501 w 249134"/>
                    <a:gd name="connsiteY4" fmla="*/ 377746 h 377745"/>
                    <a:gd name="connsiteX5" fmla="*/ 0 w 249134"/>
                    <a:gd name="connsiteY5" fmla="*/ 357594 h 377745"/>
                    <a:gd name="connsiteX6" fmla="*/ 0 w 249134"/>
                    <a:gd name="connsiteY6" fmla="*/ 289567 h 377745"/>
                    <a:gd name="connsiteX7" fmla="*/ 46849 w 249134"/>
                    <a:gd name="connsiteY7" fmla="*/ 307023 h 377745"/>
                    <a:gd name="connsiteX8" fmla="*/ 97549 w 249134"/>
                    <a:gd name="connsiteY8" fmla="*/ 313826 h 377745"/>
                    <a:gd name="connsiteX9" fmla="*/ 169684 w 249134"/>
                    <a:gd name="connsiteY9" fmla="*/ 254654 h 377745"/>
                    <a:gd name="connsiteX10" fmla="*/ 94982 w 249134"/>
                    <a:gd name="connsiteY10" fmla="*/ 198307 h 377745"/>
                    <a:gd name="connsiteX11" fmla="*/ 65204 w 249134"/>
                    <a:gd name="connsiteY11" fmla="*/ 201002 h 377745"/>
                    <a:gd name="connsiteX12" fmla="*/ 38634 w 249134"/>
                    <a:gd name="connsiteY12" fmla="*/ 206778 h 377745"/>
                    <a:gd name="connsiteX13" fmla="*/ 7316 w 249134"/>
                    <a:gd name="connsiteY13" fmla="*/ 189964 h 377745"/>
                    <a:gd name="connsiteX14" fmla="*/ 21307 w 249134"/>
                    <a:gd name="connsiteY14" fmla="*/ 0 h 377745"/>
                    <a:gd name="connsiteX15" fmla="*/ 223464 w 249134"/>
                    <a:gd name="connsiteY15" fmla="*/ 0 h 377745"/>
                    <a:gd name="connsiteX16" fmla="*/ 223464 w 249134"/>
                    <a:gd name="connsiteY16" fmla="*/ 66744 h 377745"/>
                    <a:gd name="connsiteX17" fmla="*/ 90361 w 249134"/>
                    <a:gd name="connsiteY17" fmla="*/ 66744 h 377745"/>
                    <a:gd name="connsiteX18" fmla="*/ 83430 w 249134"/>
                    <a:gd name="connsiteY18" fmla="*/ 139906 h 377745"/>
                    <a:gd name="connsiteX19" fmla="*/ 92415 w 249134"/>
                    <a:gd name="connsiteY19" fmla="*/ 138109 h 377745"/>
                    <a:gd name="connsiteX20" fmla="*/ 130921 w 249134"/>
                    <a:gd name="connsiteY20" fmla="*/ 134515 h 37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49134" h="377745">
                      <a:moveTo>
                        <a:pt x="131178" y="134643"/>
                      </a:moveTo>
                      <a:cubicBezTo>
                        <a:pt x="167245" y="134643"/>
                        <a:pt x="195868" y="144783"/>
                        <a:pt x="217175" y="164935"/>
                      </a:cubicBezTo>
                      <a:cubicBezTo>
                        <a:pt x="238482" y="185215"/>
                        <a:pt x="249135" y="212811"/>
                        <a:pt x="249135" y="247980"/>
                      </a:cubicBezTo>
                      <a:cubicBezTo>
                        <a:pt x="249135" y="289567"/>
                        <a:pt x="236300" y="321655"/>
                        <a:pt x="210629" y="344117"/>
                      </a:cubicBezTo>
                      <a:cubicBezTo>
                        <a:pt x="184958" y="366579"/>
                        <a:pt x="148249" y="377746"/>
                        <a:pt x="100501" y="377746"/>
                      </a:cubicBezTo>
                      <a:cubicBezTo>
                        <a:pt x="59043" y="377746"/>
                        <a:pt x="25542" y="371071"/>
                        <a:pt x="0" y="357594"/>
                      </a:cubicBezTo>
                      <a:lnTo>
                        <a:pt x="0" y="289567"/>
                      </a:lnTo>
                      <a:cubicBezTo>
                        <a:pt x="13477" y="296754"/>
                        <a:pt x="29008" y="302530"/>
                        <a:pt x="46849" y="307023"/>
                      </a:cubicBezTo>
                      <a:cubicBezTo>
                        <a:pt x="64690" y="311515"/>
                        <a:pt x="81633" y="313826"/>
                        <a:pt x="97549" y="313826"/>
                      </a:cubicBezTo>
                      <a:cubicBezTo>
                        <a:pt x="145682" y="313826"/>
                        <a:pt x="169684" y="294059"/>
                        <a:pt x="169684" y="254654"/>
                      </a:cubicBezTo>
                      <a:cubicBezTo>
                        <a:pt x="169684" y="215250"/>
                        <a:pt x="144783" y="198307"/>
                        <a:pt x="94982" y="198307"/>
                      </a:cubicBezTo>
                      <a:cubicBezTo>
                        <a:pt x="85997" y="198307"/>
                        <a:pt x="75986" y="199205"/>
                        <a:pt x="65204" y="201002"/>
                      </a:cubicBezTo>
                      <a:cubicBezTo>
                        <a:pt x="54294" y="202799"/>
                        <a:pt x="45437" y="204725"/>
                        <a:pt x="38634" y="206778"/>
                      </a:cubicBezTo>
                      <a:lnTo>
                        <a:pt x="7316" y="189964"/>
                      </a:lnTo>
                      <a:lnTo>
                        <a:pt x="21307" y="0"/>
                      </a:lnTo>
                      <a:lnTo>
                        <a:pt x="223464" y="0"/>
                      </a:lnTo>
                      <a:lnTo>
                        <a:pt x="223464" y="66744"/>
                      </a:lnTo>
                      <a:lnTo>
                        <a:pt x="90361" y="66744"/>
                      </a:lnTo>
                      <a:lnTo>
                        <a:pt x="83430" y="139906"/>
                      </a:lnTo>
                      <a:lnTo>
                        <a:pt x="92415" y="138109"/>
                      </a:lnTo>
                      <a:cubicBezTo>
                        <a:pt x="102811" y="135799"/>
                        <a:pt x="115647" y="134515"/>
                        <a:pt x="130921" y="134515"/>
                      </a:cubicBezTo>
                      <a:close/>
                    </a:path>
                  </a:pathLst>
                </a:custGeom>
                <a:solidFill>
                  <a:srgbClr val="009ADE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</p:grpSp>
          <p:grpSp>
            <p:nvGrpSpPr>
              <p:cNvPr id="11" name="Graphic 6">
                <a:extLst>
                  <a:ext uri="{FF2B5EF4-FFF2-40B4-BE49-F238E27FC236}">
                    <a16:creationId xmlns:a16="http://schemas.microsoft.com/office/drawing/2014/main" id="{2CF7EE69-8CEF-90E4-E1B2-C11032C19D2C}"/>
                  </a:ext>
                </a:extLst>
              </p:cNvPr>
              <p:cNvGrpSpPr/>
              <p:nvPr/>
            </p:nvGrpSpPr>
            <p:grpSpPr>
              <a:xfrm>
                <a:off x="2591887" y="905069"/>
                <a:ext cx="2498539" cy="132204"/>
                <a:chOff x="222287" y="893252"/>
                <a:chExt cx="2498539" cy="132204"/>
              </a:xfrm>
              <a:solidFill>
                <a:srgbClr val="818385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F7D886B7-88B8-84F5-4D9E-05253B3A1B62}"/>
                    </a:ext>
                  </a:extLst>
                </p:cNvPr>
                <p:cNvSpPr/>
                <p:nvPr/>
              </p:nvSpPr>
              <p:spPr>
                <a:xfrm>
                  <a:off x="222287" y="897360"/>
                  <a:ext cx="97805" cy="97677"/>
                </a:xfrm>
                <a:custGeom>
                  <a:avLst/>
                  <a:gdLst>
                    <a:gd name="connsiteX0" fmla="*/ 82147 w 97805"/>
                    <a:gd name="connsiteY0" fmla="*/ 97677 h 97677"/>
                    <a:gd name="connsiteX1" fmla="*/ 82147 w 97805"/>
                    <a:gd name="connsiteY1" fmla="*/ 28110 h 97677"/>
                    <a:gd name="connsiteX2" fmla="*/ 53395 w 97805"/>
                    <a:gd name="connsiteY2" fmla="*/ 80863 h 97677"/>
                    <a:gd name="connsiteX3" fmla="*/ 44282 w 97805"/>
                    <a:gd name="connsiteY3" fmla="*/ 80863 h 97677"/>
                    <a:gd name="connsiteX4" fmla="*/ 15402 w 97805"/>
                    <a:gd name="connsiteY4" fmla="*/ 28110 h 97677"/>
                    <a:gd name="connsiteX5" fmla="*/ 15402 w 97805"/>
                    <a:gd name="connsiteY5" fmla="*/ 97677 h 97677"/>
                    <a:gd name="connsiteX6" fmla="*/ 0 w 97805"/>
                    <a:gd name="connsiteY6" fmla="*/ 97677 h 97677"/>
                    <a:gd name="connsiteX7" fmla="*/ 0 w 97805"/>
                    <a:gd name="connsiteY7" fmla="*/ 0 h 97677"/>
                    <a:gd name="connsiteX8" fmla="*/ 16558 w 97805"/>
                    <a:gd name="connsiteY8" fmla="*/ 0 h 97677"/>
                    <a:gd name="connsiteX9" fmla="*/ 48903 w 97805"/>
                    <a:gd name="connsiteY9" fmla="*/ 59685 h 97677"/>
                    <a:gd name="connsiteX10" fmla="*/ 81248 w 97805"/>
                    <a:gd name="connsiteY10" fmla="*/ 0 h 97677"/>
                    <a:gd name="connsiteX11" fmla="*/ 97806 w 97805"/>
                    <a:gd name="connsiteY11" fmla="*/ 0 h 97677"/>
                    <a:gd name="connsiteX12" fmla="*/ 97806 w 97805"/>
                    <a:gd name="connsiteY12" fmla="*/ 97677 h 97677"/>
                    <a:gd name="connsiteX13" fmla="*/ 82275 w 97805"/>
                    <a:gd name="connsiteY13" fmla="*/ 97677 h 97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805" h="97677">
                      <a:moveTo>
                        <a:pt x="82147" y="97677"/>
                      </a:moveTo>
                      <a:lnTo>
                        <a:pt x="82147" y="28110"/>
                      </a:lnTo>
                      <a:lnTo>
                        <a:pt x="53395" y="80863"/>
                      </a:lnTo>
                      <a:lnTo>
                        <a:pt x="44282" y="80863"/>
                      </a:lnTo>
                      <a:lnTo>
                        <a:pt x="15402" y="28110"/>
                      </a:lnTo>
                      <a:lnTo>
                        <a:pt x="15402" y="97677"/>
                      </a:lnTo>
                      <a:lnTo>
                        <a:pt x="0" y="97677"/>
                      </a:lnTo>
                      <a:lnTo>
                        <a:pt x="0" y="0"/>
                      </a:lnTo>
                      <a:lnTo>
                        <a:pt x="16558" y="0"/>
                      </a:lnTo>
                      <a:lnTo>
                        <a:pt x="48903" y="59685"/>
                      </a:lnTo>
                      <a:lnTo>
                        <a:pt x="81248" y="0"/>
                      </a:lnTo>
                      <a:lnTo>
                        <a:pt x="97806" y="0"/>
                      </a:lnTo>
                      <a:lnTo>
                        <a:pt x="97806" y="97677"/>
                      </a:lnTo>
                      <a:lnTo>
                        <a:pt x="82275" y="97677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7776EF86-AEC4-F488-4FB3-85A4652F4169}"/>
                    </a:ext>
                  </a:extLst>
                </p:cNvPr>
                <p:cNvSpPr/>
                <p:nvPr/>
              </p:nvSpPr>
              <p:spPr>
                <a:xfrm>
                  <a:off x="336522" y="894536"/>
                  <a:ext cx="15145" cy="100501"/>
                </a:xfrm>
                <a:custGeom>
                  <a:avLst/>
                  <a:gdLst>
                    <a:gd name="connsiteX0" fmla="*/ 0 w 15145"/>
                    <a:gd name="connsiteY0" fmla="*/ 16686 h 100501"/>
                    <a:gd name="connsiteX1" fmla="*/ 0 w 15145"/>
                    <a:gd name="connsiteY1" fmla="*/ 0 h 100501"/>
                    <a:gd name="connsiteX2" fmla="*/ 15146 w 15145"/>
                    <a:gd name="connsiteY2" fmla="*/ 0 h 100501"/>
                    <a:gd name="connsiteX3" fmla="*/ 15146 w 15145"/>
                    <a:gd name="connsiteY3" fmla="*/ 16686 h 100501"/>
                    <a:gd name="connsiteX4" fmla="*/ 0 w 15145"/>
                    <a:gd name="connsiteY4" fmla="*/ 16686 h 100501"/>
                    <a:gd name="connsiteX5" fmla="*/ 0 w 15145"/>
                    <a:gd name="connsiteY5" fmla="*/ 100501 h 100501"/>
                    <a:gd name="connsiteX6" fmla="*/ 0 w 15145"/>
                    <a:gd name="connsiteY6" fmla="*/ 28623 h 100501"/>
                    <a:gd name="connsiteX7" fmla="*/ 15146 w 15145"/>
                    <a:gd name="connsiteY7" fmla="*/ 28623 h 100501"/>
                    <a:gd name="connsiteX8" fmla="*/ 15146 w 15145"/>
                    <a:gd name="connsiteY8" fmla="*/ 100501 h 100501"/>
                    <a:gd name="connsiteX9" fmla="*/ 0 w 15145"/>
                    <a:gd name="connsiteY9" fmla="*/ 100501 h 10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145" h="100501">
                      <a:moveTo>
                        <a:pt x="0" y="16686"/>
                      </a:moveTo>
                      <a:lnTo>
                        <a:pt x="0" y="0"/>
                      </a:lnTo>
                      <a:lnTo>
                        <a:pt x="15146" y="0"/>
                      </a:lnTo>
                      <a:lnTo>
                        <a:pt x="15146" y="16686"/>
                      </a:lnTo>
                      <a:lnTo>
                        <a:pt x="0" y="16686"/>
                      </a:lnTo>
                      <a:close/>
                      <a:moveTo>
                        <a:pt x="0" y="100501"/>
                      </a:moveTo>
                      <a:lnTo>
                        <a:pt x="0" y="28623"/>
                      </a:lnTo>
                      <a:lnTo>
                        <a:pt x="15146" y="28623"/>
                      </a:lnTo>
                      <a:lnTo>
                        <a:pt x="15146" y="100501"/>
                      </a:lnTo>
                      <a:lnTo>
                        <a:pt x="0" y="100501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D6C0E782-A235-3B07-5112-642638E482D0}"/>
                    </a:ext>
                  </a:extLst>
                </p:cNvPr>
                <p:cNvSpPr/>
                <p:nvPr/>
              </p:nvSpPr>
              <p:spPr>
                <a:xfrm>
                  <a:off x="361807" y="922774"/>
                  <a:ext cx="69182" cy="73931"/>
                </a:xfrm>
                <a:custGeom>
                  <a:avLst/>
                  <a:gdLst>
                    <a:gd name="connsiteX0" fmla="*/ 37223 w 69182"/>
                    <a:gd name="connsiteY0" fmla="*/ 73675 h 73931"/>
                    <a:gd name="connsiteX1" fmla="*/ 22077 w 69182"/>
                    <a:gd name="connsiteY1" fmla="*/ 70723 h 73931"/>
                    <a:gd name="connsiteX2" fmla="*/ 10268 w 69182"/>
                    <a:gd name="connsiteY2" fmla="*/ 62637 h 73931"/>
                    <a:gd name="connsiteX3" fmla="*/ 2695 w 69182"/>
                    <a:gd name="connsiteY3" fmla="*/ 50828 h 73931"/>
                    <a:gd name="connsiteX4" fmla="*/ 0 w 69182"/>
                    <a:gd name="connsiteY4" fmla="*/ 36709 h 73931"/>
                    <a:gd name="connsiteX5" fmla="*/ 4621 w 69182"/>
                    <a:gd name="connsiteY5" fmla="*/ 18355 h 73931"/>
                    <a:gd name="connsiteX6" fmla="*/ 17584 w 69182"/>
                    <a:gd name="connsiteY6" fmla="*/ 5006 h 73931"/>
                    <a:gd name="connsiteX7" fmla="*/ 37351 w 69182"/>
                    <a:gd name="connsiteY7" fmla="*/ 0 h 73931"/>
                    <a:gd name="connsiteX8" fmla="*/ 56604 w 69182"/>
                    <a:gd name="connsiteY8" fmla="*/ 4877 h 73931"/>
                    <a:gd name="connsiteX9" fmla="*/ 68669 w 69182"/>
                    <a:gd name="connsiteY9" fmla="*/ 17841 h 73931"/>
                    <a:gd name="connsiteX10" fmla="*/ 53909 w 69182"/>
                    <a:gd name="connsiteY10" fmla="*/ 22462 h 73931"/>
                    <a:gd name="connsiteX11" fmla="*/ 46978 w 69182"/>
                    <a:gd name="connsiteY11" fmla="*/ 15402 h 73931"/>
                    <a:gd name="connsiteX12" fmla="*/ 37094 w 69182"/>
                    <a:gd name="connsiteY12" fmla="*/ 12835 h 73931"/>
                    <a:gd name="connsiteX13" fmla="*/ 26184 w 69182"/>
                    <a:gd name="connsiteY13" fmla="*/ 15916 h 73931"/>
                    <a:gd name="connsiteX14" fmla="*/ 18483 w 69182"/>
                    <a:gd name="connsiteY14" fmla="*/ 24259 h 73931"/>
                    <a:gd name="connsiteX15" fmla="*/ 15659 w 69182"/>
                    <a:gd name="connsiteY15" fmla="*/ 36709 h 73931"/>
                    <a:gd name="connsiteX16" fmla="*/ 18483 w 69182"/>
                    <a:gd name="connsiteY16" fmla="*/ 49031 h 73931"/>
                    <a:gd name="connsiteX17" fmla="*/ 26313 w 69182"/>
                    <a:gd name="connsiteY17" fmla="*/ 57759 h 73931"/>
                    <a:gd name="connsiteX18" fmla="*/ 37223 w 69182"/>
                    <a:gd name="connsiteY18" fmla="*/ 60968 h 73931"/>
                    <a:gd name="connsiteX19" fmla="*/ 44410 w 69182"/>
                    <a:gd name="connsiteY19" fmla="*/ 59685 h 73931"/>
                    <a:gd name="connsiteX20" fmla="*/ 50571 w 69182"/>
                    <a:gd name="connsiteY20" fmla="*/ 56091 h 73931"/>
                    <a:gd name="connsiteX21" fmla="*/ 54294 w 69182"/>
                    <a:gd name="connsiteY21" fmla="*/ 51085 h 73931"/>
                    <a:gd name="connsiteX22" fmla="*/ 69183 w 69182"/>
                    <a:gd name="connsiteY22" fmla="*/ 55449 h 73931"/>
                    <a:gd name="connsiteX23" fmla="*/ 62252 w 69182"/>
                    <a:gd name="connsiteY23" fmla="*/ 64947 h 73931"/>
                    <a:gd name="connsiteX24" fmla="*/ 51342 w 69182"/>
                    <a:gd name="connsiteY24" fmla="*/ 71493 h 73931"/>
                    <a:gd name="connsiteX25" fmla="*/ 37351 w 69182"/>
                    <a:gd name="connsiteY25" fmla="*/ 73932 h 73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9182" h="73931">
                      <a:moveTo>
                        <a:pt x="37223" y="73675"/>
                      </a:moveTo>
                      <a:cubicBezTo>
                        <a:pt x="31575" y="73675"/>
                        <a:pt x="26569" y="72648"/>
                        <a:pt x="22077" y="70723"/>
                      </a:cubicBezTo>
                      <a:cubicBezTo>
                        <a:pt x="17584" y="68798"/>
                        <a:pt x="13606" y="66102"/>
                        <a:pt x="10268" y="62637"/>
                      </a:cubicBezTo>
                      <a:cubicBezTo>
                        <a:pt x="6931" y="59171"/>
                        <a:pt x="4364" y="55192"/>
                        <a:pt x="2695" y="50828"/>
                      </a:cubicBezTo>
                      <a:cubicBezTo>
                        <a:pt x="1027" y="46464"/>
                        <a:pt x="0" y="41715"/>
                        <a:pt x="0" y="36709"/>
                      </a:cubicBezTo>
                      <a:cubicBezTo>
                        <a:pt x="0" y="30035"/>
                        <a:pt x="1540" y="23874"/>
                        <a:pt x="4621" y="18355"/>
                      </a:cubicBezTo>
                      <a:cubicBezTo>
                        <a:pt x="7701" y="12835"/>
                        <a:pt x="11937" y="8343"/>
                        <a:pt x="17584" y="5006"/>
                      </a:cubicBezTo>
                      <a:cubicBezTo>
                        <a:pt x="23104" y="1669"/>
                        <a:pt x="29650" y="0"/>
                        <a:pt x="37351" y="0"/>
                      </a:cubicBezTo>
                      <a:cubicBezTo>
                        <a:pt x="45052" y="0"/>
                        <a:pt x="51085" y="1669"/>
                        <a:pt x="56604" y="4877"/>
                      </a:cubicBezTo>
                      <a:cubicBezTo>
                        <a:pt x="61995" y="8086"/>
                        <a:pt x="66102" y="12450"/>
                        <a:pt x="68669" y="17841"/>
                      </a:cubicBezTo>
                      <a:lnTo>
                        <a:pt x="53909" y="22462"/>
                      </a:lnTo>
                      <a:cubicBezTo>
                        <a:pt x="52240" y="19381"/>
                        <a:pt x="49930" y="17071"/>
                        <a:pt x="46978" y="15402"/>
                      </a:cubicBezTo>
                      <a:cubicBezTo>
                        <a:pt x="44025" y="13734"/>
                        <a:pt x="40688" y="12835"/>
                        <a:pt x="37094" y="12835"/>
                      </a:cubicBezTo>
                      <a:cubicBezTo>
                        <a:pt x="33115" y="12835"/>
                        <a:pt x="29393" y="13862"/>
                        <a:pt x="26184" y="15916"/>
                      </a:cubicBezTo>
                      <a:cubicBezTo>
                        <a:pt x="22975" y="17970"/>
                        <a:pt x="20408" y="20793"/>
                        <a:pt x="18483" y="24259"/>
                      </a:cubicBezTo>
                      <a:cubicBezTo>
                        <a:pt x="16558" y="27853"/>
                        <a:pt x="15659" y="31960"/>
                        <a:pt x="15659" y="36709"/>
                      </a:cubicBezTo>
                      <a:cubicBezTo>
                        <a:pt x="15659" y="41458"/>
                        <a:pt x="16558" y="45309"/>
                        <a:pt x="18483" y="49031"/>
                      </a:cubicBezTo>
                      <a:cubicBezTo>
                        <a:pt x="20408" y="52753"/>
                        <a:pt x="22975" y="55577"/>
                        <a:pt x="26313" y="57759"/>
                      </a:cubicBezTo>
                      <a:cubicBezTo>
                        <a:pt x="29521" y="59941"/>
                        <a:pt x="33244" y="60968"/>
                        <a:pt x="37223" y="60968"/>
                      </a:cubicBezTo>
                      <a:cubicBezTo>
                        <a:pt x="39661" y="60968"/>
                        <a:pt x="42100" y="60583"/>
                        <a:pt x="44410" y="59685"/>
                      </a:cubicBezTo>
                      <a:cubicBezTo>
                        <a:pt x="46721" y="58786"/>
                        <a:pt x="48775" y="57631"/>
                        <a:pt x="50571" y="56091"/>
                      </a:cubicBezTo>
                      <a:cubicBezTo>
                        <a:pt x="52368" y="54550"/>
                        <a:pt x="53524" y="52882"/>
                        <a:pt x="54294" y="51085"/>
                      </a:cubicBezTo>
                      <a:lnTo>
                        <a:pt x="69183" y="55449"/>
                      </a:lnTo>
                      <a:cubicBezTo>
                        <a:pt x="67643" y="59043"/>
                        <a:pt x="65332" y="62123"/>
                        <a:pt x="62252" y="64947"/>
                      </a:cubicBezTo>
                      <a:cubicBezTo>
                        <a:pt x="59171" y="67643"/>
                        <a:pt x="55577" y="69825"/>
                        <a:pt x="51342" y="71493"/>
                      </a:cubicBezTo>
                      <a:cubicBezTo>
                        <a:pt x="47106" y="73162"/>
                        <a:pt x="42485" y="73932"/>
                        <a:pt x="37351" y="73932"/>
                      </a:cubicBez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25C51BAB-542D-D1AB-FBC2-B958CB532E18}"/>
                    </a:ext>
                  </a:extLst>
                </p:cNvPr>
                <p:cNvSpPr/>
                <p:nvPr/>
              </p:nvSpPr>
              <p:spPr>
                <a:xfrm>
                  <a:off x="439718" y="922389"/>
                  <a:ext cx="40559" cy="72648"/>
                </a:xfrm>
                <a:custGeom>
                  <a:avLst/>
                  <a:gdLst>
                    <a:gd name="connsiteX0" fmla="*/ 40560 w 40559"/>
                    <a:gd name="connsiteY0" fmla="*/ 13734 h 72648"/>
                    <a:gd name="connsiteX1" fmla="*/ 24901 w 40559"/>
                    <a:gd name="connsiteY1" fmla="*/ 17713 h 72648"/>
                    <a:gd name="connsiteX2" fmla="*/ 15146 w 40559"/>
                    <a:gd name="connsiteY2" fmla="*/ 28623 h 72648"/>
                    <a:gd name="connsiteX3" fmla="*/ 15146 w 40559"/>
                    <a:gd name="connsiteY3" fmla="*/ 72648 h 72648"/>
                    <a:gd name="connsiteX4" fmla="*/ 0 w 40559"/>
                    <a:gd name="connsiteY4" fmla="*/ 72648 h 72648"/>
                    <a:gd name="connsiteX5" fmla="*/ 0 w 40559"/>
                    <a:gd name="connsiteY5" fmla="*/ 1284 h 72648"/>
                    <a:gd name="connsiteX6" fmla="*/ 13991 w 40559"/>
                    <a:gd name="connsiteY6" fmla="*/ 1284 h 72648"/>
                    <a:gd name="connsiteX7" fmla="*/ 13991 w 40559"/>
                    <a:gd name="connsiteY7" fmla="*/ 16814 h 72648"/>
                    <a:gd name="connsiteX8" fmla="*/ 23745 w 40559"/>
                    <a:gd name="connsiteY8" fmla="*/ 4877 h 72648"/>
                    <a:gd name="connsiteX9" fmla="*/ 36581 w 40559"/>
                    <a:gd name="connsiteY9" fmla="*/ 0 h 72648"/>
                    <a:gd name="connsiteX10" fmla="*/ 38891 w 40559"/>
                    <a:gd name="connsiteY10" fmla="*/ 0 h 72648"/>
                    <a:gd name="connsiteX11" fmla="*/ 40432 w 40559"/>
                    <a:gd name="connsiteY11" fmla="*/ 128 h 72648"/>
                    <a:gd name="connsiteX12" fmla="*/ 40432 w 40559"/>
                    <a:gd name="connsiteY12" fmla="*/ 13734 h 72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559" h="72648">
                      <a:moveTo>
                        <a:pt x="40560" y="13734"/>
                      </a:moveTo>
                      <a:cubicBezTo>
                        <a:pt x="34656" y="13734"/>
                        <a:pt x="29521" y="15146"/>
                        <a:pt x="24901" y="17713"/>
                      </a:cubicBezTo>
                      <a:cubicBezTo>
                        <a:pt x="20408" y="20280"/>
                        <a:pt x="17071" y="23874"/>
                        <a:pt x="15146" y="28623"/>
                      </a:cubicBezTo>
                      <a:lnTo>
                        <a:pt x="15146" y="72648"/>
                      </a:lnTo>
                      <a:lnTo>
                        <a:pt x="0" y="72648"/>
                      </a:lnTo>
                      <a:lnTo>
                        <a:pt x="0" y="1284"/>
                      </a:lnTo>
                      <a:lnTo>
                        <a:pt x="13991" y="1284"/>
                      </a:lnTo>
                      <a:lnTo>
                        <a:pt x="13991" y="16814"/>
                      </a:lnTo>
                      <a:cubicBezTo>
                        <a:pt x="16429" y="11809"/>
                        <a:pt x="19767" y="7830"/>
                        <a:pt x="23745" y="4877"/>
                      </a:cubicBezTo>
                      <a:cubicBezTo>
                        <a:pt x="27724" y="1925"/>
                        <a:pt x="32089" y="257"/>
                        <a:pt x="36581" y="0"/>
                      </a:cubicBezTo>
                      <a:lnTo>
                        <a:pt x="38891" y="0"/>
                      </a:lnTo>
                      <a:cubicBezTo>
                        <a:pt x="38891" y="0"/>
                        <a:pt x="40046" y="0"/>
                        <a:pt x="40432" y="128"/>
                      </a:cubicBezTo>
                      <a:lnTo>
                        <a:pt x="40432" y="13734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FFACB5D8-214D-3236-BE63-38075BA22857}"/>
                    </a:ext>
                  </a:extLst>
                </p:cNvPr>
                <p:cNvSpPr/>
                <p:nvPr/>
              </p:nvSpPr>
              <p:spPr>
                <a:xfrm>
                  <a:off x="481947" y="922517"/>
                  <a:ext cx="73675" cy="73931"/>
                </a:xfrm>
                <a:custGeom>
                  <a:avLst/>
                  <a:gdLst>
                    <a:gd name="connsiteX0" fmla="*/ 36966 w 73675"/>
                    <a:gd name="connsiteY0" fmla="*/ 73932 h 73931"/>
                    <a:gd name="connsiteX1" fmla="*/ 21692 w 73675"/>
                    <a:gd name="connsiteY1" fmla="*/ 70980 h 73931"/>
                    <a:gd name="connsiteX2" fmla="*/ 10012 w 73675"/>
                    <a:gd name="connsiteY2" fmla="*/ 62893 h 73931"/>
                    <a:gd name="connsiteX3" fmla="*/ 2567 w 73675"/>
                    <a:gd name="connsiteY3" fmla="*/ 51085 h 73931"/>
                    <a:gd name="connsiteX4" fmla="*/ 0 w 73675"/>
                    <a:gd name="connsiteY4" fmla="*/ 36966 h 73931"/>
                    <a:gd name="connsiteX5" fmla="*/ 2567 w 73675"/>
                    <a:gd name="connsiteY5" fmla="*/ 22847 h 73931"/>
                    <a:gd name="connsiteX6" fmla="*/ 10012 w 73675"/>
                    <a:gd name="connsiteY6" fmla="*/ 11038 h 73931"/>
                    <a:gd name="connsiteX7" fmla="*/ 21692 w 73675"/>
                    <a:gd name="connsiteY7" fmla="*/ 2952 h 73931"/>
                    <a:gd name="connsiteX8" fmla="*/ 36838 w 73675"/>
                    <a:gd name="connsiteY8" fmla="*/ 0 h 73931"/>
                    <a:gd name="connsiteX9" fmla="*/ 51983 w 73675"/>
                    <a:gd name="connsiteY9" fmla="*/ 2952 h 73931"/>
                    <a:gd name="connsiteX10" fmla="*/ 63664 w 73675"/>
                    <a:gd name="connsiteY10" fmla="*/ 11038 h 73931"/>
                    <a:gd name="connsiteX11" fmla="*/ 71108 w 73675"/>
                    <a:gd name="connsiteY11" fmla="*/ 22847 h 73931"/>
                    <a:gd name="connsiteX12" fmla="*/ 73675 w 73675"/>
                    <a:gd name="connsiteY12" fmla="*/ 36966 h 73931"/>
                    <a:gd name="connsiteX13" fmla="*/ 71108 w 73675"/>
                    <a:gd name="connsiteY13" fmla="*/ 51085 h 73931"/>
                    <a:gd name="connsiteX14" fmla="*/ 63664 w 73675"/>
                    <a:gd name="connsiteY14" fmla="*/ 62893 h 73931"/>
                    <a:gd name="connsiteX15" fmla="*/ 51983 w 73675"/>
                    <a:gd name="connsiteY15" fmla="*/ 70980 h 73931"/>
                    <a:gd name="connsiteX16" fmla="*/ 36838 w 73675"/>
                    <a:gd name="connsiteY16" fmla="*/ 73932 h 73931"/>
                    <a:gd name="connsiteX17" fmla="*/ 15531 w 73675"/>
                    <a:gd name="connsiteY17" fmla="*/ 37094 h 73931"/>
                    <a:gd name="connsiteX18" fmla="*/ 18355 w 73675"/>
                    <a:gd name="connsiteY18" fmla="*/ 49288 h 73931"/>
                    <a:gd name="connsiteX19" fmla="*/ 26056 w 73675"/>
                    <a:gd name="connsiteY19" fmla="*/ 57888 h 73931"/>
                    <a:gd name="connsiteX20" fmla="*/ 36966 w 73675"/>
                    <a:gd name="connsiteY20" fmla="*/ 60968 h 73931"/>
                    <a:gd name="connsiteX21" fmla="*/ 47748 w 73675"/>
                    <a:gd name="connsiteY21" fmla="*/ 57759 h 73931"/>
                    <a:gd name="connsiteX22" fmla="*/ 55577 w 73675"/>
                    <a:gd name="connsiteY22" fmla="*/ 49031 h 73931"/>
                    <a:gd name="connsiteX23" fmla="*/ 58401 w 73675"/>
                    <a:gd name="connsiteY23" fmla="*/ 36838 h 73931"/>
                    <a:gd name="connsiteX24" fmla="*/ 55577 w 73675"/>
                    <a:gd name="connsiteY24" fmla="*/ 24644 h 73931"/>
                    <a:gd name="connsiteX25" fmla="*/ 47748 w 73675"/>
                    <a:gd name="connsiteY25" fmla="*/ 16044 h 73931"/>
                    <a:gd name="connsiteX26" fmla="*/ 36966 w 73675"/>
                    <a:gd name="connsiteY26" fmla="*/ 12835 h 73931"/>
                    <a:gd name="connsiteX27" fmla="*/ 26056 w 73675"/>
                    <a:gd name="connsiteY27" fmla="*/ 16044 h 73931"/>
                    <a:gd name="connsiteX28" fmla="*/ 18355 w 73675"/>
                    <a:gd name="connsiteY28" fmla="*/ 24644 h 73931"/>
                    <a:gd name="connsiteX29" fmla="*/ 15531 w 73675"/>
                    <a:gd name="connsiteY29" fmla="*/ 36966 h 73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3675" h="73931">
                      <a:moveTo>
                        <a:pt x="36966" y="73932"/>
                      </a:moveTo>
                      <a:cubicBezTo>
                        <a:pt x="31318" y="73932"/>
                        <a:pt x="26184" y="72905"/>
                        <a:pt x="21692" y="70980"/>
                      </a:cubicBezTo>
                      <a:cubicBezTo>
                        <a:pt x="17199" y="69054"/>
                        <a:pt x="13349" y="66359"/>
                        <a:pt x="10012" y="62893"/>
                      </a:cubicBezTo>
                      <a:cubicBezTo>
                        <a:pt x="6674" y="59428"/>
                        <a:pt x="4236" y="55577"/>
                        <a:pt x="2567" y="51085"/>
                      </a:cubicBezTo>
                      <a:cubicBezTo>
                        <a:pt x="770" y="46721"/>
                        <a:pt x="0" y="41972"/>
                        <a:pt x="0" y="36966"/>
                      </a:cubicBezTo>
                      <a:cubicBezTo>
                        <a:pt x="0" y="31960"/>
                        <a:pt x="898" y="27211"/>
                        <a:pt x="2567" y="22847"/>
                      </a:cubicBezTo>
                      <a:cubicBezTo>
                        <a:pt x="4364" y="18355"/>
                        <a:pt x="6803" y="14504"/>
                        <a:pt x="10012" y="11038"/>
                      </a:cubicBezTo>
                      <a:cubicBezTo>
                        <a:pt x="13220" y="7573"/>
                        <a:pt x="17199" y="5006"/>
                        <a:pt x="21692" y="2952"/>
                      </a:cubicBezTo>
                      <a:cubicBezTo>
                        <a:pt x="26184" y="898"/>
                        <a:pt x="31318" y="0"/>
                        <a:pt x="36838" y="0"/>
                      </a:cubicBezTo>
                      <a:cubicBezTo>
                        <a:pt x="42357" y="0"/>
                        <a:pt x="47491" y="1027"/>
                        <a:pt x="51983" y="2952"/>
                      </a:cubicBezTo>
                      <a:cubicBezTo>
                        <a:pt x="56476" y="4877"/>
                        <a:pt x="60455" y="7573"/>
                        <a:pt x="63664" y="11038"/>
                      </a:cubicBezTo>
                      <a:cubicBezTo>
                        <a:pt x="66872" y="14504"/>
                        <a:pt x="69440" y="18355"/>
                        <a:pt x="71108" y="22847"/>
                      </a:cubicBezTo>
                      <a:cubicBezTo>
                        <a:pt x="72905" y="27339"/>
                        <a:pt x="73675" y="32089"/>
                        <a:pt x="73675" y="36966"/>
                      </a:cubicBezTo>
                      <a:cubicBezTo>
                        <a:pt x="73675" y="41843"/>
                        <a:pt x="72777" y="46592"/>
                        <a:pt x="71108" y="51085"/>
                      </a:cubicBezTo>
                      <a:cubicBezTo>
                        <a:pt x="69311" y="55449"/>
                        <a:pt x="66872" y="59428"/>
                        <a:pt x="63664" y="62893"/>
                      </a:cubicBezTo>
                      <a:cubicBezTo>
                        <a:pt x="60455" y="66359"/>
                        <a:pt x="56476" y="69054"/>
                        <a:pt x="51983" y="70980"/>
                      </a:cubicBezTo>
                      <a:cubicBezTo>
                        <a:pt x="47491" y="72905"/>
                        <a:pt x="42357" y="73932"/>
                        <a:pt x="36838" y="73932"/>
                      </a:cubicBezTo>
                      <a:close/>
                      <a:moveTo>
                        <a:pt x="15531" y="37094"/>
                      </a:moveTo>
                      <a:cubicBezTo>
                        <a:pt x="15531" y="41587"/>
                        <a:pt x="16429" y="45694"/>
                        <a:pt x="18355" y="49288"/>
                      </a:cubicBezTo>
                      <a:cubicBezTo>
                        <a:pt x="20280" y="52882"/>
                        <a:pt x="22847" y="55706"/>
                        <a:pt x="26056" y="57888"/>
                      </a:cubicBezTo>
                      <a:cubicBezTo>
                        <a:pt x="29265" y="59941"/>
                        <a:pt x="32859" y="60968"/>
                        <a:pt x="36966" y="60968"/>
                      </a:cubicBezTo>
                      <a:cubicBezTo>
                        <a:pt x="41073" y="60968"/>
                        <a:pt x="44539" y="59941"/>
                        <a:pt x="47748" y="57759"/>
                      </a:cubicBezTo>
                      <a:cubicBezTo>
                        <a:pt x="50957" y="55577"/>
                        <a:pt x="53652" y="52754"/>
                        <a:pt x="55577" y="49031"/>
                      </a:cubicBezTo>
                      <a:cubicBezTo>
                        <a:pt x="57503" y="45309"/>
                        <a:pt x="58401" y="41330"/>
                        <a:pt x="58401" y="36838"/>
                      </a:cubicBezTo>
                      <a:cubicBezTo>
                        <a:pt x="58401" y="32345"/>
                        <a:pt x="57503" y="28238"/>
                        <a:pt x="55577" y="24644"/>
                      </a:cubicBezTo>
                      <a:cubicBezTo>
                        <a:pt x="53652" y="21050"/>
                        <a:pt x="51085" y="18226"/>
                        <a:pt x="47748" y="16044"/>
                      </a:cubicBezTo>
                      <a:cubicBezTo>
                        <a:pt x="44539" y="13862"/>
                        <a:pt x="40945" y="12835"/>
                        <a:pt x="36966" y="12835"/>
                      </a:cubicBezTo>
                      <a:cubicBezTo>
                        <a:pt x="32987" y="12835"/>
                        <a:pt x="29265" y="13862"/>
                        <a:pt x="26056" y="16044"/>
                      </a:cubicBezTo>
                      <a:cubicBezTo>
                        <a:pt x="22847" y="18226"/>
                        <a:pt x="20280" y="21050"/>
                        <a:pt x="18355" y="24644"/>
                      </a:cubicBezTo>
                      <a:cubicBezTo>
                        <a:pt x="16429" y="28238"/>
                        <a:pt x="15531" y="32345"/>
                        <a:pt x="15531" y="36966"/>
                      </a:cubicBez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F43E4CA-DB2E-9E50-AC10-1701D674CB10}"/>
                    </a:ext>
                  </a:extLst>
                </p:cNvPr>
                <p:cNvSpPr/>
                <p:nvPr/>
              </p:nvSpPr>
              <p:spPr>
                <a:xfrm>
                  <a:off x="560499" y="922902"/>
                  <a:ext cx="59556" cy="73931"/>
                </a:xfrm>
                <a:custGeom>
                  <a:avLst/>
                  <a:gdLst>
                    <a:gd name="connsiteX0" fmla="*/ 31062 w 59556"/>
                    <a:gd name="connsiteY0" fmla="*/ 73547 h 73931"/>
                    <a:gd name="connsiteX1" fmla="*/ 13862 w 59556"/>
                    <a:gd name="connsiteY1" fmla="*/ 70595 h 73931"/>
                    <a:gd name="connsiteX2" fmla="*/ 0 w 59556"/>
                    <a:gd name="connsiteY2" fmla="*/ 61738 h 73931"/>
                    <a:gd name="connsiteX3" fmla="*/ 5648 w 59556"/>
                    <a:gd name="connsiteY3" fmla="*/ 51598 h 73931"/>
                    <a:gd name="connsiteX4" fmla="*/ 18098 w 59556"/>
                    <a:gd name="connsiteY4" fmla="*/ 59556 h 73931"/>
                    <a:gd name="connsiteX5" fmla="*/ 30548 w 59556"/>
                    <a:gd name="connsiteY5" fmla="*/ 61995 h 73931"/>
                    <a:gd name="connsiteX6" fmla="*/ 40817 w 59556"/>
                    <a:gd name="connsiteY6" fmla="*/ 59685 h 73931"/>
                    <a:gd name="connsiteX7" fmla="*/ 44796 w 59556"/>
                    <a:gd name="connsiteY7" fmla="*/ 52754 h 73931"/>
                    <a:gd name="connsiteX8" fmla="*/ 42742 w 59556"/>
                    <a:gd name="connsiteY8" fmla="*/ 47748 h 73931"/>
                    <a:gd name="connsiteX9" fmla="*/ 36709 w 59556"/>
                    <a:gd name="connsiteY9" fmla="*/ 44924 h 73931"/>
                    <a:gd name="connsiteX10" fmla="*/ 27339 w 59556"/>
                    <a:gd name="connsiteY10" fmla="*/ 42228 h 73931"/>
                    <a:gd name="connsiteX11" fmla="*/ 14376 w 59556"/>
                    <a:gd name="connsiteY11" fmla="*/ 37351 h 73931"/>
                    <a:gd name="connsiteX12" fmla="*/ 6546 w 59556"/>
                    <a:gd name="connsiteY12" fmla="*/ 31190 h 73931"/>
                    <a:gd name="connsiteX13" fmla="*/ 3979 w 59556"/>
                    <a:gd name="connsiteY13" fmla="*/ 21820 h 73931"/>
                    <a:gd name="connsiteX14" fmla="*/ 7573 w 59556"/>
                    <a:gd name="connsiteY14" fmla="*/ 10012 h 73931"/>
                    <a:gd name="connsiteX15" fmla="*/ 17584 w 59556"/>
                    <a:gd name="connsiteY15" fmla="*/ 2567 h 73931"/>
                    <a:gd name="connsiteX16" fmla="*/ 32345 w 59556"/>
                    <a:gd name="connsiteY16" fmla="*/ 0 h 73931"/>
                    <a:gd name="connsiteX17" fmla="*/ 46849 w 59556"/>
                    <a:gd name="connsiteY17" fmla="*/ 2439 h 73931"/>
                    <a:gd name="connsiteX18" fmla="*/ 58658 w 59556"/>
                    <a:gd name="connsiteY18" fmla="*/ 9883 h 73931"/>
                    <a:gd name="connsiteX19" fmla="*/ 52240 w 59556"/>
                    <a:gd name="connsiteY19" fmla="*/ 19895 h 73931"/>
                    <a:gd name="connsiteX20" fmla="*/ 42357 w 59556"/>
                    <a:gd name="connsiteY20" fmla="*/ 13477 h 73931"/>
                    <a:gd name="connsiteX21" fmla="*/ 31575 w 59556"/>
                    <a:gd name="connsiteY21" fmla="*/ 11423 h 73931"/>
                    <a:gd name="connsiteX22" fmla="*/ 25286 w 59556"/>
                    <a:gd name="connsiteY22" fmla="*/ 12194 h 73931"/>
                    <a:gd name="connsiteX23" fmla="*/ 20280 w 59556"/>
                    <a:gd name="connsiteY23" fmla="*/ 14889 h 73931"/>
                    <a:gd name="connsiteX24" fmla="*/ 18226 w 59556"/>
                    <a:gd name="connsiteY24" fmla="*/ 20408 h 73931"/>
                    <a:gd name="connsiteX25" fmla="*/ 19895 w 59556"/>
                    <a:gd name="connsiteY25" fmla="*/ 25029 h 73931"/>
                    <a:gd name="connsiteX26" fmla="*/ 24901 w 59556"/>
                    <a:gd name="connsiteY26" fmla="*/ 27981 h 73931"/>
                    <a:gd name="connsiteX27" fmla="*/ 32987 w 59556"/>
                    <a:gd name="connsiteY27" fmla="*/ 30677 h 73931"/>
                    <a:gd name="connsiteX28" fmla="*/ 47234 w 59556"/>
                    <a:gd name="connsiteY28" fmla="*/ 35554 h 73931"/>
                    <a:gd name="connsiteX29" fmla="*/ 56347 w 59556"/>
                    <a:gd name="connsiteY29" fmla="*/ 41715 h 73931"/>
                    <a:gd name="connsiteX30" fmla="*/ 59556 w 59556"/>
                    <a:gd name="connsiteY30" fmla="*/ 51983 h 73931"/>
                    <a:gd name="connsiteX31" fmla="*/ 51727 w 59556"/>
                    <a:gd name="connsiteY31" fmla="*/ 68156 h 73931"/>
                    <a:gd name="connsiteX32" fmla="*/ 31062 w 59556"/>
                    <a:gd name="connsiteY32" fmla="*/ 73932 h 73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9556" h="73931">
                      <a:moveTo>
                        <a:pt x="31062" y="73547"/>
                      </a:moveTo>
                      <a:cubicBezTo>
                        <a:pt x="25029" y="73547"/>
                        <a:pt x="19253" y="72520"/>
                        <a:pt x="13862" y="70595"/>
                      </a:cubicBezTo>
                      <a:cubicBezTo>
                        <a:pt x="8471" y="68669"/>
                        <a:pt x="3851" y="65717"/>
                        <a:pt x="0" y="61738"/>
                      </a:cubicBezTo>
                      <a:lnTo>
                        <a:pt x="5648" y="51598"/>
                      </a:lnTo>
                      <a:cubicBezTo>
                        <a:pt x="9755" y="55321"/>
                        <a:pt x="13862" y="57888"/>
                        <a:pt x="18098" y="59556"/>
                      </a:cubicBezTo>
                      <a:cubicBezTo>
                        <a:pt x="22205" y="61225"/>
                        <a:pt x="26441" y="61995"/>
                        <a:pt x="30548" y="61995"/>
                      </a:cubicBezTo>
                      <a:cubicBezTo>
                        <a:pt x="34656" y="61995"/>
                        <a:pt x="38249" y="61225"/>
                        <a:pt x="40817" y="59685"/>
                      </a:cubicBezTo>
                      <a:cubicBezTo>
                        <a:pt x="43512" y="58144"/>
                        <a:pt x="44796" y="55834"/>
                        <a:pt x="44796" y="52754"/>
                      </a:cubicBezTo>
                      <a:cubicBezTo>
                        <a:pt x="44796" y="50443"/>
                        <a:pt x="44154" y="48775"/>
                        <a:pt x="42742" y="47748"/>
                      </a:cubicBezTo>
                      <a:cubicBezTo>
                        <a:pt x="41330" y="46593"/>
                        <a:pt x="39405" y="45694"/>
                        <a:pt x="36709" y="44924"/>
                      </a:cubicBezTo>
                      <a:cubicBezTo>
                        <a:pt x="34142" y="44154"/>
                        <a:pt x="30933" y="43127"/>
                        <a:pt x="27339" y="42228"/>
                      </a:cubicBezTo>
                      <a:cubicBezTo>
                        <a:pt x="22205" y="40688"/>
                        <a:pt x="17841" y="39020"/>
                        <a:pt x="14376" y="37351"/>
                      </a:cubicBezTo>
                      <a:cubicBezTo>
                        <a:pt x="10910" y="35682"/>
                        <a:pt x="8215" y="33629"/>
                        <a:pt x="6546" y="31190"/>
                      </a:cubicBezTo>
                      <a:cubicBezTo>
                        <a:pt x="4749" y="28751"/>
                        <a:pt x="3979" y="25542"/>
                        <a:pt x="3979" y="21820"/>
                      </a:cubicBezTo>
                      <a:cubicBezTo>
                        <a:pt x="3979" y="17199"/>
                        <a:pt x="5134" y="13220"/>
                        <a:pt x="7573" y="10012"/>
                      </a:cubicBezTo>
                      <a:cubicBezTo>
                        <a:pt x="10012" y="6803"/>
                        <a:pt x="13220" y="4236"/>
                        <a:pt x="17584" y="2567"/>
                      </a:cubicBezTo>
                      <a:cubicBezTo>
                        <a:pt x="21820" y="898"/>
                        <a:pt x="26826" y="0"/>
                        <a:pt x="32345" y="0"/>
                      </a:cubicBezTo>
                      <a:cubicBezTo>
                        <a:pt x="37608" y="0"/>
                        <a:pt x="42357" y="770"/>
                        <a:pt x="46849" y="2439"/>
                      </a:cubicBezTo>
                      <a:cubicBezTo>
                        <a:pt x="51342" y="4107"/>
                        <a:pt x="55192" y="6546"/>
                        <a:pt x="58658" y="9883"/>
                      </a:cubicBezTo>
                      <a:lnTo>
                        <a:pt x="52240" y="19895"/>
                      </a:lnTo>
                      <a:cubicBezTo>
                        <a:pt x="49031" y="16943"/>
                        <a:pt x="45694" y="14761"/>
                        <a:pt x="42357" y="13477"/>
                      </a:cubicBezTo>
                      <a:cubicBezTo>
                        <a:pt x="39020" y="12065"/>
                        <a:pt x="35426" y="11423"/>
                        <a:pt x="31575" y="11423"/>
                      </a:cubicBezTo>
                      <a:cubicBezTo>
                        <a:pt x="29393" y="11423"/>
                        <a:pt x="27211" y="11680"/>
                        <a:pt x="25286" y="12194"/>
                      </a:cubicBezTo>
                      <a:cubicBezTo>
                        <a:pt x="23232" y="12707"/>
                        <a:pt x="21563" y="13606"/>
                        <a:pt x="20280" y="14889"/>
                      </a:cubicBezTo>
                      <a:cubicBezTo>
                        <a:pt x="18996" y="16173"/>
                        <a:pt x="18226" y="18098"/>
                        <a:pt x="18226" y="20408"/>
                      </a:cubicBezTo>
                      <a:cubicBezTo>
                        <a:pt x="18226" y="22334"/>
                        <a:pt x="18740" y="23874"/>
                        <a:pt x="19895" y="25029"/>
                      </a:cubicBezTo>
                      <a:cubicBezTo>
                        <a:pt x="21050" y="26184"/>
                        <a:pt x="22590" y="27211"/>
                        <a:pt x="24901" y="27981"/>
                      </a:cubicBezTo>
                      <a:cubicBezTo>
                        <a:pt x="27211" y="28751"/>
                        <a:pt x="29778" y="29650"/>
                        <a:pt x="32987" y="30677"/>
                      </a:cubicBezTo>
                      <a:cubicBezTo>
                        <a:pt x="38635" y="32345"/>
                        <a:pt x="43384" y="33885"/>
                        <a:pt x="47234" y="35554"/>
                      </a:cubicBezTo>
                      <a:cubicBezTo>
                        <a:pt x="51213" y="37094"/>
                        <a:pt x="54165" y="39148"/>
                        <a:pt x="56347" y="41715"/>
                      </a:cubicBezTo>
                      <a:cubicBezTo>
                        <a:pt x="58529" y="44154"/>
                        <a:pt x="59556" y="47619"/>
                        <a:pt x="59556" y="51983"/>
                      </a:cubicBezTo>
                      <a:cubicBezTo>
                        <a:pt x="59556" y="58914"/>
                        <a:pt x="56989" y="64305"/>
                        <a:pt x="51727" y="68156"/>
                      </a:cubicBezTo>
                      <a:cubicBezTo>
                        <a:pt x="46464" y="72007"/>
                        <a:pt x="39661" y="73932"/>
                        <a:pt x="31062" y="73932"/>
                      </a:cubicBez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B4E8750-00BA-4A67-D26E-820022C38B1D}"/>
                    </a:ext>
                  </a:extLst>
                </p:cNvPr>
                <p:cNvSpPr/>
                <p:nvPr/>
              </p:nvSpPr>
              <p:spPr>
                <a:xfrm>
                  <a:off x="625446" y="922517"/>
                  <a:ext cx="73675" cy="73931"/>
                </a:xfrm>
                <a:custGeom>
                  <a:avLst/>
                  <a:gdLst>
                    <a:gd name="connsiteX0" fmla="*/ 36966 w 73675"/>
                    <a:gd name="connsiteY0" fmla="*/ 73932 h 73931"/>
                    <a:gd name="connsiteX1" fmla="*/ 21692 w 73675"/>
                    <a:gd name="connsiteY1" fmla="*/ 70980 h 73931"/>
                    <a:gd name="connsiteX2" fmla="*/ 10012 w 73675"/>
                    <a:gd name="connsiteY2" fmla="*/ 62893 h 73931"/>
                    <a:gd name="connsiteX3" fmla="*/ 2567 w 73675"/>
                    <a:gd name="connsiteY3" fmla="*/ 51085 h 73931"/>
                    <a:gd name="connsiteX4" fmla="*/ 0 w 73675"/>
                    <a:gd name="connsiteY4" fmla="*/ 36966 h 73931"/>
                    <a:gd name="connsiteX5" fmla="*/ 2567 w 73675"/>
                    <a:gd name="connsiteY5" fmla="*/ 22847 h 73931"/>
                    <a:gd name="connsiteX6" fmla="*/ 10012 w 73675"/>
                    <a:gd name="connsiteY6" fmla="*/ 11038 h 73931"/>
                    <a:gd name="connsiteX7" fmla="*/ 21692 w 73675"/>
                    <a:gd name="connsiteY7" fmla="*/ 2952 h 73931"/>
                    <a:gd name="connsiteX8" fmla="*/ 36838 w 73675"/>
                    <a:gd name="connsiteY8" fmla="*/ 0 h 73931"/>
                    <a:gd name="connsiteX9" fmla="*/ 51983 w 73675"/>
                    <a:gd name="connsiteY9" fmla="*/ 2952 h 73931"/>
                    <a:gd name="connsiteX10" fmla="*/ 63664 w 73675"/>
                    <a:gd name="connsiteY10" fmla="*/ 11038 h 73931"/>
                    <a:gd name="connsiteX11" fmla="*/ 71108 w 73675"/>
                    <a:gd name="connsiteY11" fmla="*/ 22847 h 73931"/>
                    <a:gd name="connsiteX12" fmla="*/ 73675 w 73675"/>
                    <a:gd name="connsiteY12" fmla="*/ 36966 h 73931"/>
                    <a:gd name="connsiteX13" fmla="*/ 71108 w 73675"/>
                    <a:gd name="connsiteY13" fmla="*/ 51085 h 73931"/>
                    <a:gd name="connsiteX14" fmla="*/ 63664 w 73675"/>
                    <a:gd name="connsiteY14" fmla="*/ 62893 h 73931"/>
                    <a:gd name="connsiteX15" fmla="*/ 51983 w 73675"/>
                    <a:gd name="connsiteY15" fmla="*/ 70980 h 73931"/>
                    <a:gd name="connsiteX16" fmla="*/ 36838 w 73675"/>
                    <a:gd name="connsiteY16" fmla="*/ 73932 h 73931"/>
                    <a:gd name="connsiteX17" fmla="*/ 15531 w 73675"/>
                    <a:gd name="connsiteY17" fmla="*/ 37094 h 73931"/>
                    <a:gd name="connsiteX18" fmla="*/ 18355 w 73675"/>
                    <a:gd name="connsiteY18" fmla="*/ 49288 h 73931"/>
                    <a:gd name="connsiteX19" fmla="*/ 26056 w 73675"/>
                    <a:gd name="connsiteY19" fmla="*/ 57888 h 73931"/>
                    <a:gd name="connsiteX20" fmla="*/ 36966 w 73675"/>
                    <a:gd name="connsiteY20" fmla="*/ 60968 h 73931"/>
                    <a:gd name="connsiteX21" fmla="*/ 47748 w 73675"/>
                    <a:gd name="connsiteY21" fmla="*/ 57759 h 73931"/>
                    <a:gd name="connsiteX22" fmla="*/ 55577 w 73675"/>
                    <a:gd name="connsiteY22" fmla="*/ 49031 h 73931"/>
                    <a:gd name="connsiteX23" fmla="*/ 58401 w 73675"/>
                    <a:gd name="connsiteY23" fmla="*/ 36838 h 73931"/>
                    <a:gd name="connsiteX24" fmla="*/ 55577 w 73675"/>
                    <a:gd name="connsiteY24" fmla="*/ 24644 h 73931"/>
                    <a:gd name="connsiteX25" fmla="*/ 47748 w 73675"/>
                    <a:gd name="connsiteY25" fmla="*/ 16044 h 73931"/>
                    <a:gd name="connsiteX26" fmla="*/ 36966 w 73675"/>
                    <a:gd name="connsiteY26" fmla="*/ 12835 h 73931"/>
                    <a:gd name="connsiteX27" fmla="*/ 26056 w 73675"/>
                    <a:gd name="connsiteY27" fmla="*/ 16044 h 73931"/>
                    <a:gd name="connsiteX28" fmla="*/ 18355 w 73675"/>
                    <a:gd name="connsiteY28" fmla="*/ 24644 h 73931"/>
                    <a:gd name="connsiteX29" fmla="*/ 15531 w 73675"/>
                    <a:gd name="connsiteY29" fmla="*/ 36966 h 73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3675" h="73931">
                      <a:moveTo>
                        <a:pt x="36966" y="73932"/>
                      </a:moveTo>
                      <a:cubicBezTo>
                        <a:pt x="31318" y="73932"/>
                        <a:pt x="26184" y="72905"/>
                        <a:pt x="21692" y="70980"/>
                      </a:cubicBezTo>
                      <a:cubicBezTo>
                        <a:pt x="17199" y="69054"/>
                        <a:pt x="13349" y="66359"/>
                        <a:pt x="10012" y="62893"/>
                      </a:cubicBezTo>
                      <a:cubicBezTo>
                        <a:pt x="6674" y="59428"/>
                        <a:pt x="4236" y="55577"/>
                        <a:pt x="2567" y="51085"/>
                      </a:cubicBezTo>
                      <a:cubicBezTo>
                        <a:pt x="770" y="46721"/>
                        <a:pt x="0" y="41972"/>
                        <a:pt x="0" y="36966"/>
                      </a:cubicBezTo>
                      <a:cubicBezTo>
                        <a:pt x="0" y="31960"/>
                        <a:pt x="898" y="27211"/>
                        <a:pt x="2567" y="22847"/>
                      </a:cubicBezTo>
                      <a:cubicBezTo>
                        <a:pt x="4364" y="18355"/>
                        <a:pt x="6803" y="14504"/>
                        <a:pt x="10012" y="11038"/>
                      </a:cubicBezTo>
                      <a:cubicBezTo>
                        <a:pt x="13220" y="7573"/>
                        <a:pt x="17199" y="5006"/>
                        <a:pt x="21692" y="2952"/>
                      </a:cubicBezTo>
                      <a:cubicBezTo>
                        <a:pt x="26184" y="898"/>
                        <a:pt x="31318" y="0"/>
                        <a:pt x="36838" y="0"/>
                      </a:cubicBezTo>
                      <a:cubicBezTo>
                        <a:pt x="42357" y="0"/>
                        <a:pt x="47491" y="1027"/>
                        <a:pt x="51983" y="2952"/>
                      </a:cubicBezTo>
                      <a:cubicBezTo>
                        <a:pt x="56476" y="4877"/>
                        <a:pt x="60455" y="7573"/>
                        <a:pt x="63664" y="11038"/>
                      </a:cubicBezTo>
                      <a:cubicBezTo>
                        <a:pt x="66872" y="14504"/>
                        <a:pt x="69440" y="18355"/>
                        <a:pt x="71108" y="22847"/>
                      </a:cubicBezTo>
                      <a:cubicBezTo>
                        <a:pt x="72905" y="27339"/>
                        <a:pt x="73675" y="32089"/>
                        <a:pt x="73675" y="36966"/>
                      </a:cubicBezTo>
                      <a:cubicBezTo>
                        <a:pt x="73675" y="41843"/>
                        <a:pt x="72777" y="46592"/>
                        <a:pt x="71108" y="51085"/>
                      </a:cubicBezTo>
                      <a:cubicBezTo>
                        <a:pt x="69311" y="55449"/>
                        <a:pt x="66872" y="59428"/>
                        <a:pt x="63664" y="62893"/>
                      </a:cubicBezTo>
                      <a:cubicBezTo>
                        <a:pt x="60455" y="66359"/>
                        <a:pt x="56476" y="69054"/>
                        <a:pt x="51983" y="70980"/>
                      </a:cubicBezTo>
                      <a:cubicBezTo>
                        <a:pt x="47491" y="72905"/>
                        <a:pt x="42357" y="73932"/>
                        <a:pt x="36838" y="73932"/>
                      </a:cubicBezTo>
                      <a:close/>
                      <a:moveTo>
                        <a:pt x="15531" y="37094"/>
                      </a:moveTo>
                      <a:cubicBezTo>
                        <a:pt x="15531" y="41587"/>
                        <a:pt x="16429" y="45694"/>
                        <a:pt x="18355" y="49288"/>
                      </a:cubicBezTo>
                      <a:cubicBezTo>
                        <a:pt x="20280" y="52882"/>
                        <a:pt x="22847" y="55706"/>
                        <a:pt x="26056" y="57888"/>
                      </a:cubicBezTo>
                      <a:cubicBezTo>
                        <a:pt x="29265" y="59941"/>
                        <a:pt x="32859" y="60968"/>
                        <a:pt x="36966" y="60968"/>
                      </a:cubicBezTo>
                      <a:cubicBezTo>
                        <a:pt x="41073" y="60968"/>
                        <a:pt x="44539" y="59941"/>
                        <a:pt x="47748" y="57759"/>
                      </a:cubicBezTo>
                      <a:cubicBezTo>
                        <a:pt x="50957" y="55577"/>
                        <a:pt x="53652" y="52754"/>
                        <a:pt x="55577" y="49031"/>
                      </a:cubicBezTo>
                      <a:cubicBezTo>
                        <a:pt x="57503" y="45309"/>
                        <a:pt x="58401" y="41330"/>
                        <a:pt x="58401" y="36838"/>
                      </a:cubicBezTo>
                      <a:cubicBezTo>
                        <a:pt x="58401" y="32345"/>
                        <a:pt x="57503" y="28238"/>
                        <a:pt x="55577" y="24644"/>
                      </a:cubicBezTo>
                      <a:cubicBezTo>
                        <a:pt x="53652" y="21050"/>
                        <a:pt x="51085" y="18226"/>
                        <a:pt x="47748" y="16044"/>
                      </a:cubicBezTo>
                      <a:cubicBezTo>
                        <a:pt x="44539" y="13862"/>
                        <a:pt x="40945" y="12835"/>
                        <a:pt x="36966" y="12835"/>
                      </a:cubicBezTo>
                      <a:cubicBezTo>
                        <a:pt x="32987" y="12835"/>
                        <a:pt x="29265" y="13862"/>
                        <a:pt x="26056" y="16044"/>
                      </a:cubicBezTo>
                      <a:cubicBezTo>
                        <a:pt x="22847" y="18226"/>
                        <a:pt x="20280" y="21050"/>
                        <a:pt x="18355" y="24644"/>
                      </a:cubicBezTo>
                      <a:cubicBezTo>
                        <a:pt x="16429" y="28238"/>
                        <a:pt x="15531" y="32345"/>
                        <a:pt x="15531" y="36966"/>
                      </a:cubicBez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23D978F-97AC-15CF-DFA0-9C3EE329EC7F}"/>
                    </a:ext>
                  </a:extLst>
                </p:cNvPr>
                <p:cNvSpPr/>
                <p:nvPr/>
              </p:nvSpPr>
              <p:spPr>
                <a:xfrm>
                  <a:off x="702972" y="893252"/>
                  <a:ext cx="49287" cy="101784"/>
                </a:xfrm>
                <a:custGeom>
                  <a:avLst/>
                  <a:gdLst>
                    <a:gd name="connsiteX0" fmla="*/ 9627 w 49287"/>
                    <a:gd name="connsiteY0" fmla="*/ 101785 h 101784"/>
                    <a:gd name="connsiteX1" fmla="*/ 9627 w 49287"/>
                    <a:gd name="connsiteY1" fmla="*/ 43384 h 101784"/>
                    <a:gd name="connsiteX2" fmla="*/ 0 w 49287"/>
                    <a:gd name="connsiteY2" fmla="*/ 43384 h 101784"/>
                    <a:gd name="connsiteX3" fmla="*/ 0 w 49287"/>
                    <a:gd name="connsiteY3" fmla="*/ 31703 h 101784"/>
                    <a:gd name="connsiteX4" fmla="*/ 9627 w 49287"/>
                    <a:gd name="connsiteY4" fmla="*/ 31703 h 101784"/>
                    <a:gd name="connsiteX5" fmla="*/ 9627 w 49287"/>
                    <a:gd name="connsiteY5" fmla="*/ 28751 h 101784"/>
                    <a:gd name="connsiteX6" fmla="*/ 12450 w 49287"/>
                    <a:gd name="connsiteY6" fmla="*/ 13477 h 101784"/>
                    <a:gd name="connsiteX7" fmla="*/ 20408 w 49287"/>
                    <a:gd name="connsiteY7" fmla="*/ 3466 h 101784"/>
                    <a:gd name="connsiteX8" fmla="*/ 32602 w 49287"/>
                    <a:gd name="connsiteY8" fmla="*/ 0 h 101784"/>
                    <a:gd name="connsiteX9" fmla="*/ 41202 w 49287"/>
                    <a:gd name="connsiteY9" fmla="*/ 1155 h 101784"/>
                    <a:gd name="connsiteX10" fmla="*/ 49288 w 49287"/>
                    <a:gd name="connsiteY10" fmla="*/ 4364 h 101784"/>
                    <a:gd name="connsiteX11" fmla="*/ 45951 w 49287"/>
                    <a:gd name="connsiteY11" fmla="*/ 15659 h 101784"/>
                    <a:gd name="connsiteX12" fmla="*/ 41073 w 49287"/>
                    <a:gd name="connsiteY12" fmla="*/ 13477 h 101784"/>
                    <a:gd name="connsiteX13" fmla="*/ 35682 w 49287"/>
                    <a:gd name="connsiteY13" fmla="*/ 12707 h 101784"/>
                    <a:gd name="connsiteX14" fmla="*/ 27596 w 49287"/>
                    <a:gd name="connsiteY14" fmla="*/ 16686 h 101784"/>
                    <a:gd name="connsiteX15" fmla="*/ 24772 w 49287"/>
                    <a:gd name="connsiteY15" fmla="*/ 28238 h 101784"/>
                    <a:gd name="connsiteX16" fmla="*/ 24772 w 49287"/>
                    <a:gd name="connsiteY16" fmla="*/ 31575 h 101784"/>
                    <a:gd name="connsiteX17" fmla="*/ 43255 w 49287"/>
                    <a:gd name="connsiteY17" fmla="*/ 31575 h 101784"/>
                    <a:gd name="connsiteX18" fmla="*/ 43255 w 49287"/>
                    <a:gd name="connsiteY18" fmla="*/ 43255 h 101784"/>
                    <a:gd name="connsiteX19" fmla="*/ 24772 w 49287"/>
                    <a:gd name="connsiteY19" fmla="*/ 43255 h 101784"/>
                    <a:gd name="connsiteX20" fmla="*/ 24772 w 49287"/>
                    <a:gd name="connsiteY20" fmla="*/ 101656 h 101784"/>
                    <a:gd name="connsiteX21" fmla="*/ 9627 w 49287"/>
                    <a:gd name="connsiteY21" fmla="*/ 101656 h 101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9287" h="101784">
                      <a:moveTo>
                        <a:pt x="9627" y="101785"/>
                      </a:moveTo>
                      <a:lnTo>
                        <a:pt x="9627" y="43384"/>
                      </a:lnTo>
                      <a:lnTo>
                        <a:pt x="0" y="43384"/>
                      </a:lnTo>
                      <a:lnTo>
                        <a:pt x="0" y="31703"/>
                      </a:lnTo>
                      <a:lnTo>
                        <a:pt x="9627" y="31703"/>
                      </a:lnTo>
                      <a:lnTo>
                        <a:pt x="9627" y="28751"/>
                      </a:lnTo>
                      <a:cubicBezTo>
                        <a:pt x="9627" y="22847"/>
                        <a:pt x="10525" y="17841"/>
                        <a:pt x="12450" y="13477"/>
                      </a:cubicBezTo>
                      <a:cubicBezTo>
                        <a:pt x="14376" y="9113"/>
                        <a:pt x="16943" y="5904"/>
                        <a:pt x="20408" y="3466"/>
                      </a:cubicBezTo>
                      <a:cubicBezTo>
                        <a:pt x="23874" y="1155"/>
                        <a:pt x="27853" y="0"/>
                        <a:pt x="32602" y="0"/>
                      </a:cubicBezTo>
                      <a:cubicBezTo>
                        <a:pt x="35554" y="0"/>
                        <a:pt x="38378" y="385"/>
                        <a:pt x="41202" y="1155"/>
                      </a:cubicBezTo>
                      <a:cubicBezTo>
                        <a:pt x="44025" y="1925"/>
                        <a:pt x="46721" y="3081"/>
                        <a:pt x="49288" y="4364"/>
                      </a:cubicBezTo>
                      <a:lnTo>
                        <a:pt x="45951" y="15659"/>
                      </a:lnTo>
                      <a:cubicBezTo>
                        <a:pt x="44539" y="14761"/>
                        <a:pt x="42999" y="13991"/>
                        <a:pt x="41073" y="13477"/>
                      </a:cubicBezTo>
                      <a:cubicBezTo>
                        <a:pt x="39148" y="12964"/>
                        <a:pt x="37351" y="12707"/>
                        <a:pt x="35682" y="12707"/>
                      </a:cubicBezTo>
                      <a:cubicBezTo>
                        <a:pt x="32217" y="12707"/>
                        <a:pt x="29521" y="13991"/>
                        <a:pt x="27596" y="16686"/>
                      </a:cubicBezTo>
                      <a:cubicBezTo>
                        <a:pt x="25671" y="19381"/>
                        <a:pt x="24772" y="23232"/>
                        <a:pt x="24772" y="28238"/>
                      </a:cubicBezTo>
                      <a:lnTo>
                        <a:pt x="24772" y="31575"/>
                      </a:lnTo>
                      <a:lnTo>
                        <a:pt x="43255" y="31575"/>
                      </a:lnTo>
                      <a:lnTo>
                        <a:pt x="43255" y="43255"/>
                      </a:lnTo>
                      <a:lnTo>
                        <a:pt x="24772" y="43255"/>
                      </a:lnTo>
                      <a:lnTo>
                        <a:pt x="24772" y="101656"/>
                      </a:lnTo>
                      <a:lnTo>
                        <a:pt x="9627" y="101656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A73E8A1-9315-8E1E-A9FD-5C3DFBA6386F}"/>
                    </a:ext>
                  </a:extLst>
                </p:cNvPr>
                <p:cNvSpPr/>
                <p:nvPr/>
              </p:nvSpPr>
              <p:spPr>
                <a:xfrm>
                  <a:off x="748281" y="899927"/>
                  <a:ext cx="45822" cy="96393"/>
                </a:xfrm>
                <a:custGeom>
                  <a:avLst/>
                  <a:gdLst>
                    <a:gd name="connsiteX0" fmla="*/ 45694 w 45822"/>
                    <a:gd name="connsiteY0" fmla="*/ 91645 h 96393"/>
                    <a:gd name="connsiteX1" fmla="*/ 40945 w 45822"/>
                    <a:gd name="connsiteY1" fmla="*/ 93698 h 96393"/>
                    <a:gd name="connsiteX2" fmla="*/ 34399 w 45822"/>
                    <a:gd name="connsiteY2" fmla="*/ 95624 h 96393"/>
                    <a:gd name="connsiteX3" fmla="*/ 26954 w 45822"/>
                    <a:gd name="connsiteY3" fmla="*/ 96394 h 96393"/>
                    <a:gd name="connsiteX4" fmla="*/ 18355 w 45822"/>
                    <a:gd name="connsiteY4" fmla="*/ 94725 h 96393"/>
                    <a:gd name="connsiteX5" fmla="*/ 11937 w 45822"/>
                    <a:gd name="connsiteY5" fmla="*/ 89463 h 96393"/>
                    <a:gd name="connsiteX6" fmla="*/ 9498 w 45822"/>
                    <a:gd name="connsiteY6" fmla="*/ 80093 h 96393"/>
                    <a:gd name="connsiteX7" fmla="*/ 9498 w 45822"/>
                    <a:gd name="connsiteY7" fmla="*/ 35297 h 96393"/>
                    <a:gd name="connsiteX8" fmla="*/ 0 w 45822"/>
                    <a:gd name="connsiteY8" fmla="*/ 35297 h 96393"/>
                    <a:gd name="connsiteX9" fmla="*/ 0 w 45822"/>
                    <a:gd name="connsiteY9" fmla="*/ 23617 h 96393"/>
                    <a:gd name="connsiteX10" fmla="*/ 9498 w 45822"/>
                    <a:gd name="connsiteY10" fmla="*/ 23617 h 96393"/>
                    <a:gd name="connsiteX11" fmla="*/ 9498 w 45822"/>
                    <a:gd name="connsiteY11" fmla="*/ 0 h 96393"/>
                    <a:gd name="connsiteX12" fmla="*/ 24644 w 45822"/>
                    <a:gd name="connsiteY12" fmla="*/ 0 h 96393"/>
                    <a:gd name="connsiteX13" fmla="*/ 24644 w 45822"/>
                    <a:gd name="connsiteY13" fmla="*/ 23617 h 96393"/>
                    <a:gd name="connsiteX14" fmla="*/ 40303 w 45822"/>
                    <a:gd name="connsiteY14" fmla="*/ 23617 h 96393"/>
                    <a:gd name="connsiteX15" fmla="*/ 40303 w 45822"/>
                    <a:gd name="connsiteY15" fmla="*/ 35297 h 96393"/>
                    <a:gd name="connsiteX16" fmla="*/ 24644 w 45822"/>
                    <a:gd name="connsiteY16" fmla="*/ 35297 h 96393"/>
                    <a:gd name="connsiteX17" fmla="*/ 24644 w 45822"/>
                    <a:gd name="connsiteY17" fmla="*/ 75215 h 96393"/>
                    <a:gd name="connsiteX18" fmla="*/ 27083 w 45822"/>
                    <a:gd name="connsiteY18" fmla="*/ 80735 h 96393"/>
                    <a:gd name="connsiteX19" fmla="*/ 32345 w 45822"/>
                    <a:gd name="connsiteY19" fmla="*/ 82532 h 96393"/>
                    <a:gd name="connsiteX20" fmla="*/ 38378 w 45822"/>
                    <a:gd name="connsiteY20" fmla="*/ 81376 h 96393"/>
                    <a:gd name="connsiteX21" fmla="*/ 42614 w 45822"/>
                    <a:gd name="connsiteY21" fmla="*/ 79579 h 96393"/>
                    <a:gd name="connsiteX22" fmla="*/ 45822 w 45822"/>
                    <a:gd name="connsiteY22" fmla="*/ 91516 h 96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5822" h="96393">
                      <a:moveTo>
                        <a:pt x="45694" y="91645"/>
                      </a:moveTo>
                      <a:cubicBezTo>
                        <a:pt x="44410" y="92287"/>
                        <a:pt x="42870" y="92928"/>
                        <a:pt x="40945" y="93698"/>
                      </a:cubicBezTo>
                      <a:cubicBezTo>
                        <a:pt x="39020" y="94469"/>
                        <a:pt x="36838" y="95110"/>
                        <a:pt x="34399" y="95624"/>
                      </a:cubicBezTo>
                      <a:cubicBezTo>
                        <a:pt x="31960" y="96137"/>
                        <a:pt x="29521" y="96394"/>
                        <a:pt x="26954" y="96394"/>
                      </a:cubicBezTo>
                      <a:cubicBezTo>
                        <a:pt x="23874" y="96394"/>
                        <a:pt x="20922" y="95880"/>
                        <a:pt x="18355" y="94725"/>
                      </a:cubicBezTo>
                      <a:cubicBezTo>
                        <a:pt x="15659" y="93570"/>
                        <a:pt x="13606" y="91901"/>
                        <a:pt x="11937" y="89463"/>
                      </a:cubicBezTo>
                      <a:cubicBezTo>
                        <a:pt x="10268" y="87024"/>
                        <a:pt x="9498" y="83944"/>
                        <a:pt x="9498" y="80093"/>
                      </a:cubicBezTo>
                      <a:lnTo>
                        <a:pt x="9498" y="35297"/>
                      </a:lnTo>
                      <a:lnTo>
                        <a:pt x="0" y="35297"/>
                      </a:lnTo>
                      <a:lnTo>
                        <a:pt x="0" y="23617"/>
                      </a:lnTo>
                      <a:lnTo>
                        <a:pt x="9498" y="23617"/>
                      </a:lnTo>
                      <a:lnTo>
                        <a:pt x="9498" y="0"/>
                      </a:lnTo>
                      <a:lnTo>
                        <a:pt x="24644" y="0"/>
                      </a:lnTo>
                      <a:lnTo>
                        <a:pt x="24644" y="23617"/>
                      </a:lnTo>
                      <a:lnTo>
                        <a:pt x="40303" y="23617"/>
                      </a:lnTo>
                      <a:lnTo>
                        <a:pt x="40303" y="35297"/>
                      </a:lnTo>
                      <a:lnTo>
                        <a:pt x="24644" y="35297"/>
                      </a:lnTo>
                      <a:lnTo>
                        <a:pt x="24644" y="75215"/>
                      </a:lnTo>
                      <a:cubicBezTo>
                        <a:pt x="24772" y="77654"/>
                        <a:pt x="25671" y="79451"/>
                        <a:pt x="27083" y="80735"/>
                      </a:cubicBezTo>
                      <a:cubicBezTo>
                        <a:pt x="28495" y="82018"/>
                        <a:pt x="30292" y="82532"/>
                        <a:pt x="32345" y="82532"/>
                      </a:cubicBezTo>
                      <a:cubicBezTo>
                        <a:pt x="34399" y="82532"/>
                        <a:pt x="36453" y="82147"/>
                        <a:pt x="38378" y="81376"/>
                      </a:cubicBezTo>
                      <a:cubicBezTo>
                        <a:pt x="40303" y="80606"/>
                        <a:pt x="41715" y="80093"/>
                        <a:pt x="42614" y="79579"/>
                      </a:cubicBezTo>
                      <a:lnTo>
                        <a:pt x="45822" y="91516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D78E879F-9394-1093-B00A-D78AB56C57EF}"/>
                    </a:ext>
                  </a:extLst>
                </p:cNvPr>
                <p:cNvSpPr/>
                <p:nvPr/>
              </p:nvSpPr>
              <p:spPr>
                <a:xfrm>
                  <a:off x="833508" y="897360"/>
                  <a:ext cx="67770" cy="97677"/>
                </a:xfrm>
                <a:custGeom>
                  <a:avLst/>
                  <a:gdLst>
                    <a:gd name="connsiteX0" fmla="*/ 0 w 67770"/>
                    <a:gd name="connsiteY0" fmla="*/ 97677 h 97677"/>
                    <a:gd name="connsiteX1" fmla="*/ 0 w 67770"/>
                    <a:gd name="connsiteY1" fmla="*/ 0 h 97677"/>
                    <a:gd name="connsiteX2" fmla="*/ 15402 w 67770"/>
                    <a:gd name="connsiteY2" fmla="*/ 0 h 97677"/>
                    <a:gd name="connsiteX3" fmla="*/ 15402 w 67770"/>
                    <a:gd name="connsiteY3" fmla="*/ 84072 h 97677"/>
                    <a:gd name="connsiteX4" fmla="*/ 67771 w 67770"/>
                    <a:gd name="connsiteY4" fmla="*/ 84072 h 97677"/>
                    <a:gd name="connsiteX5" fmla="*/ 67771 w 67770"/>
                    <a:gd name="connsiteY5" fmla="*/ 97677 h 97677"/>
                    <a:gd name="connsiteX6" fmla="*/ 0 w 67770"/>
                    <a:gd name="connsiteY6" fmla="*/ 97677 h 97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770" h="97677">
                      <a:moveTo>
                        <a:pt x="0" y="97677"/>
                      </a:moveTo>
                      <a:lnTo>
                        <a:pt x="0" y="0"/>
                      </a:lnTo>
                      <a:lnTo>
                        <a:pt x="15402" y="0"/>
                      </a:lnTo>
                      <a:lnTo>
                        <a:pt x="15402" y="84072"/>
                      </a:lnTo>
                      <a:lnTo>
                        <a:pt x="67771" y="84072"/>
                      </a:lnTo>
                      <a:lnTo>
                        <a:pt x="67771" y="97677"/>
                      </a:lnTo>
                      <a:lnTo>
                        <a:pt x="0" y="97677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A9C7E350-2C4D-5A21-C1D8-D37437F46BCE}"/>
                    </a:ext>
                  </a:extLst>
                </p:cNvPr>
                <p:cNvSpPr/>
                <p:nvPr/>
              </p:nvSpPr>
              <p:spPr>
                <a:xfrm>
                  <a:off x="903076" y="922517"/>
                  <a:ext cx="74060" cy="73931"/>
                </a:xfrm>
                <a:custGeom>
                  <a:avLst/>
                  <a:gdLst>
                    <a:gd name="connsiteX0" fmla="*/ 37223 w 74060"/>
                    <a:gd name="connsiteY0" fmla="*/ 73932 h 73931"/>
                    <a:gd name="connsiteX1" fmla="*/ 22077 w 74060"/>
                    <a:gd name="connsiteY1" fmla="*/ 70980 h 73931"/>
                    <a:gd name="connsiteX2" fmla="*/ 10268 w 74060"/>
                    <a:gd name="connsiteY2" fmla="*/ 62893 h 73931"/>
                    <a:gd name="connsiteX3" fmla="*/ 2695 w 74060"/>
                    <a:gd name="connsiteY3" fmla="*/ 51213 h 73931"/>
                    <a:gd name="connsiteX4" fmla="*/ 0 w 74060"/>
                    <a:gd name="connsiteY4" fmla="*/ 37094 h 73931"/>
                    <a:gd name="connsiteX5" fmla="*/ 4621 w 74060"/>
                    <a:gd name="connsiteY5" fmla="*/ 18611 h 73931"/>
                    <a:gd name="connsiteX6" fmla="*/ 17713 w 74060"/>
                    <a:gd name="connsiteY6" fmla="*/ 5134 h 73931"/>
                    <a:gd name="connsiteX7" fmla="*/ 37351 w 74060"/>
                    <a:gd name="connsiteY7" fmla="*/ 0 h 73931"/>
                    <a:gd name="connsiteX8" fmla="*/ 56861 w 74060"/>
                    <a:gd name="connsiteY8" fmla="*/ 5134 h 73931"/>
                    <a:gd name="connsiteX9" fmla="*/ 69568 w 74060"/>
                    <a:gd name="connsiteY9" fmla="*/ 18611 h 73931"/>
                    <a:gd name="connsiteX10" fmla="*/ 74060 w 74060"/>
                    <a:gd name="connsiteY10" fmla="*/ 36453 h 73931"/>
                    <a:gd name="connsiteX11" fmla="*/ 73932 w 74060"/>
                    <a:gd name="connsiteY11" fmla="*/ 39533 h 73931"/>
                    <a:gd name="connsiteX12" fmla="*/ 73675 w 74060"/>
                    <a:gd name="connsiteY12" fmla="*/ 41972 h 73931"/>
                    <a:gd name="connsiteX13" fmla="*/ 16044 w 74060"/>
                    <a:gd name="connsiteY13" fmla="*/ 41972 h 73931"/>
                    <a:gd name="connsiteX14" fmla="*/ 19510 w 74060"/>
                    <a:gd name="connsiteY14" fmla="*/ 52882 h 73931"/>
                    <a:gd name="connsiteX15" fmla="*/ 27468 w 74060"/>
                    <a:gd name="connsiteY15" fmla="*/ 60198 h 73931"/>
                    <a:gd name="connsiteX16" fmla="*/ 37736 w 74060"/>
                    <a:gd name="connsiteY16" fmla="*/ 62893 h 73931"/>
                    <a:gd name="connsiteX17" fmla="*/ 49160 w 74060"/>
                    <a:gd name="connsiteY17" fmla="*/ 59813 h 73931"/>
                    <a:gd name="connsiteX18" fmla="*/ 56476 w 74060"/>
                    <a:gd name="connsiteY18" fmla="*/ 51855 h 73931"/>
                    <a:gd name="connsiteX19" fmla="*/ 69440 w 74060"/>
                    <a:gd name="connsiteY19" fmla="*/ 55577 h 73931"/>
                    <a:gd name="connsiteX20" fmla="*/ 62380 w 74060"/>
                    <a:gd name="connsiteY20" fmla="*/ 64947 h 73931"/>
                    <a:gd name="connsiteX21" fmla="*/ 51213 w 74060"/>
                    <a:gd name="connsiteY21" fmla="*/ 71493 h 73931"/>
                    <a:gd name="connsiteX22" fmla="*/ 37223 w 74060"/>
                    <a:gd name="connsiteY22" fmla="*/ 73932 h 73931"/>
                    <a:gd name="connsiteX23" fmla="*/ 15659 w 74060"/>
                    <a:gd name="connsiteY23" fmla="*/ 31832 h 73931"/>
                    <a:gd name="connsiteX24" fmla="*/ 59171 w 74060"/>
                    <a:gd name="connsiteY24" fmla="*/ 31832 h 73931"/>
                    <a:gd name="connsiteX25" fmla="*/ 55706 w 74060"/>
                    <a:gd name="connsiteY25" fmla="*/ 21050 h 73931"/>
                    <a:gd name="connsiteX26" fmla="*/ 47876 w 74060"/>
                    <a:gd name="connsiteY26" fmla="*/ 13734 h 73931"/>
                    <a:gd name="connsiteX27" fmla="*/ 37351 w 74060"/>
                    <a:gd name="connsiteY27" fmla="*/ 11167 h 73931"/>
                    <a:gd name="connsiteX28" fmla="*/ 26954 w 74060"/>
                    <a:gd name="connsiteY28" fmla="*/ 13734 h 73931"/>
                    <a:gd name="connsiteX29" fmla="*/ 19125 w 74060"/>
                    <a:gd name="connsiteY29" fmla="*/ 21050 h 73931"/>
                    <a:gd name="connsiteX30" fmla="*/ 15659 w 74060"/>
                    <a:gd name="connsiteY30" fmla="*/ 31832 h 73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4060" h="73931">
                      <a:moveTo>
                        <a:pt x="37223" y="73932"/>
                      </a:moveTo>
                      <a:cubicBezTo>
                        <a:pt x="31575" y="73932"/>
                        <a:pt x="26569" y="72905"/>
                        <a:pt x="22077" y="70980"/>
                      </a:cubicBezTo>
                      <a:cubicBezTo>
                        <a:pt x="17584" y="69054"/>
                        <a:pt x="13605" y="66359"/>
                        <a:pt x="10268" y="62893"/>
                      </a:cubicBezTo>
                      <a:cubicBezTo>
                        <a:pt x="6931" y="59428"/>
                        <a:pt x="4364" y="55577"/>
                        <a:pt x="2695" y="51213"/>
                      </a:cubicBezTo>
                      <a:cubicBezTo>
                        <a:pt x="1027" y="46849"/>
                        <a:pt x="0" y="42100"/>
                        <a:pt x="0" y="37094"/>
                      </a:cubicBezTo>
                      <a:cubicBezTo>
                        <a:pt x="0" y="30420"/>
                        <a:pt x="1540" y="24259"/>
                        <a:pt x="4621" y="18611"/>
                      </a:cubicBezTo>
                      <a:cubicBezTo>
                        <a:pt x="7701" y="12964"/>
                        <a:pt x="12065" y="8600"/>
                        <a:pt x="17713" y="5134"/>
                      </a:cubicBezTo>
                      <a:cubicBezTo>
                        <a:pt x="23360" y="1669"/>
                        <a:pt x="29906" y="0"/>
                        <a:pt x="37351" y="0"/>
                      </a:cubicBezTo>
                      <a:cubicBezTo>
                        <a:pt x="44796" y="0"/>
                        <a:pt x="51342" y="1669"/>
                        <a:pt x="56861" y="5134"/>
                      </a:cubicBezTo>
                      <a:cubicBezTo>
                        <a:pt x="62252" y="8600"/>
                        <a:pt x="66616" y="12964"/>
                        <a:pt x="69568" y="18611"/>
                      </a:cubicBezTo>
                      <a:cubicBezTo>
                        <a:pt x="72520" y="24259"/>
                        <a:pt x="74060" y="30163"/>
                        <a:pt x="74060" y="36453"/>
                      </a:cubicBezTo>
                      <a:cubicBezTo>
                        <a:pt x="74060" y="37608"/>
                        <a:pt x="74060" y="38506"/>
                        <a:pt x="73932" y="39533"/>
                      </a:cubicBezTo>
                      <a:cubicBezTo>
                        <a:pt x="73932" y="40431"/>
                        <a:pt x="73804" y="41330"/>
                        <a:pt x="73675" y="41972"/>
                      </a:cubicBezTo>
                      <a:lnTo>
                        <a:pt x="16044" y="41972"/>
                      </a:lnTo>
                      <a:cubicBezTo>
                        <a:pt x="16301" y="46079"/>
                        <a:pt x="17456" y="49801"/>
                        <a:pt x="19510" y="52882"/>
                      </a:cubicBezTo>
                      <a:cubicBezTo>
                        <a:pt x="21563" y="55962"/>
                        <a:pt x="24259" y="58401"/>
                        <a:pt x="27468" y="60198"/>
                      </a:cubicBezTo>
                      <a:cubicBezTo>
                        <a:pt x="30677" y="61995"/>
                        <a:pt x="34142" y="62893"/>
                        <a:pt x="37736" y="62893"/>
                      </a:cubicBezTo>
                      <a:cubicBezTo>
                        <a:pt x="41715" y="62893"/>
                        <a:pt x="45566" y="61867"/>
                        <a:pt x="49160" y="59813"/>
                      </a:cubicBezTo>
                      <a:cubicBezTo>
                        <a:pt x="52754" y="57759"/>
                        <a:pt x="55192" y="55192"/>
                        <a:pt x="56476" y="51855"/>
                      </a:cubicBezTo>
                      <a:lnTo>
                        <a:pt x="69440" y="55577"/>
                      </a:lnTo>
                      <a:cubicBezTo>
                        <a:pt x="67899" y="59043"/>
                        <a:pt x="65461" y="62252"/>
                        <a:pt x="62380" y="64947"/>
                      </a:cubicBezTo>
                      <a:cubicBezTo>
                        <a:pt x="59171" y="67771"/>
                        <a:pt x="55449" y="69953"/>
                        <a:pt x="51213" y="71493"/>
                      </a:cubicBezTo>
                      <a:cubicBezTo>
                        <a:pt x="46978" y="73033"/>
                        <a:pt x="42228" y="73932"/>
                        <a:pt x="37223" y="73932"/>
                      </a:cubicBezTo>
                      <a:close/>
                      <a:moveTo>
                        <a:pt x="15659" y="31832"/>
                      </a:moveTo>
                      <a:lnTo>
                        <a:pt x="59171" y="31832"/>
                      </a:lnTo>
                      <a:cubicBezTo>
                        <a:pt x="58914" y="27724"/>
                        <a:pt x="57759" y="24259"/>
                        <a:pt x="55706" y="21050"/>
                      </a:cubicBezTo>
                      <a:cubicBezTo>
                        <a:pt x="53652" y="17970"/>
                        <a:pt x="51085" y="15531"/>
                        <a:pt x="47876" y="13734"/>
                      </a:cubicBezTo>
                      <a:cubicBezTo>
                        <a:pt x="44667" y="11937"/>
                        <a:pt x="41202" y="11167"/>
                        <a:pt x="37351" y="11167"/>
                      </a:cubicBezTo>
                      <a:cubicBezTo>
                        <a:pt x="33500" y="11167"/>
                        <a:pt x="30163" y="12065"/>
                        <a:pt x="26954" y="13734"/>
                      </a:cubicBezTo>
                      <a:cubicBezTo>
                        <a:pt x="23745" y="15531"/>
                        <a:pt x="21178" y="17970"/>
                        <a:pt x="19125" y="21050"/>
                      </a:cubicBezTo>
                      <a:cubicBezTo>
                        <a:pt x="17071" y="24131"/>
                        <a:pt x="15916" y="27724"/>
                        <a:pt x="15659" y="31832"/>
                      </a:cubicBez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52A91D5B-C89F-A36A-5F3B-0FA2F4CD5DA1}"/>
                    </a:ext>
                  </a:extLst>
                </p:cNvPr>
                <p:cNvSpPr/>
                <p:nvPr/>
              </p:nvSpPr>
              <p:spPr>
                <a:xfrm>
                  <a:off x="980730" y="922517"/>
                  <a:ext cx="68541" cy="74060"/>
                </a:xfrm>
                <a:custGeom>
                  <a:avLst/>
                  <a:gdLst>
                    <a:gd name="connsiteX0" fmla="*/ 128 w 68541"/>
                    <a:gd name="connsiteY0" fmla="*/ 51727 h 74060"/>
                    <a:gd name="connsiteX1" fmla="*/ 4107 w 68541"/>
                    <a:gd name="connsiteY1" fmla="*/ 39790 h 74060"/>
                    <a:gd name="connsiteX2" fmla="*/ 14889 w 68541"/>
                    <a:gd name="connsiteY2" fmla="*/ 31832 h 74060"/>
                    <a:gd name="connsiteX3" fmla="*/ 30805 w 68541"/>
                    <a:gd name="connsiteY3" fmla="*/ 29008 h 74060"/>
                    <a:gd name="connsiteX4" fmla="*/ 40688 w 68541"/>
                    <a:gd name="connsiteY4" fmla="*/ 29650 h 74060"/>
                    <a:gd name="connsiteX5" fmla="*/ 49545 w 68541"/>
                    <a:gd name="connsiteY5" fmla="*/ 31832 h 74060"/>
                    <a:gd name="connsiteX6" fmla="*/ 49545 w 68541"/>
                    <a:gd name="connsiteY6" fmla="*/ 27339 h 74060"/>
                    <a:gd name="connsiteX7" fmla="*/ 45052 w 68541"/>
                    <a:gd name="connsiteY7" fmla="*/ 15659 h 74060"/>
                    <a:gd name="connsiteX8" fmla="*/ 31960 w 68541"/>
                    <a:gd name="connsiteY8" fmla="*/ 11423 h 74060"/>
                    <a:gd name="connsiteX9" fmla="*/ 20537 w 68541"/>
                    <a:gd name="connsiteY9" fmla="*/ 13605 h 74060"/>
                    <a:gd name="connsiteX10" fmla="*/ 9113 w 68541"/>
                    <a:gd name="connsiteY10" fmla="*/ 19638 h 74060"/>
                    <a:gd name="connsiteX11" fmla="*/ 3979 w 68541"/>
                    <a:gd name="connsiteY11" fmla="*/ 9498 h 74060"/>
                    <a:gd name="connsiteX12" fmla="*/ 18355 w 68541"/>
                    <a:gd name="connsiteY12" fmla="*/ 2310 h 74060"/>
                    <a:gd name="connsiteX13" fmla="*/ 33500 w 68541"/>
                    <a:gd name="connsiteY13" fmla="*/ 0 h 74060"/>
                    <a:gd name="connsiteX14" fmla="*/ 56219 w 68541"/>
                    <a:gd name="connsiteY14" fmla="*/ 7573 h 74060"/>
                    <a:gd name="connsiteX15" fmla="*/ 64562 w 68541"/>
                    <a:gd name="connsiteY15" fmla="*/ 29008 h 74060"/>
                    <a:gd name="connsiteX16" fmla="*/ 64562 w 68541"/>
                    <a:gd name="connsiteY16" fmla="*/ 55577 h 74060"/>
                    <a:gd name="connsiteX17" fmla="*/ 65461 w 68541"/>
                    <a:gd name="connsiteY17" fmla="*/ 59300 h 74060"/>
                    <a:gd name="connsiteX18" fmla="*/ 68541 w 68541"/>
                    <a:gd name="connsiteY18" fmla="*/ 60583 h 74060"/>
                    <a:gd name="connsiteX19" fmla="*/ 68541 w 68541"/>
                    <a:gd name="connsiteY19" fmla="*/ 72648 h 74060"/>
                    <a:gd name="connsiteX20" fmla="*/ 64819 w 68541"/>
                    <a:gd name="connsiteY20" fmla="*/ 73162 h 74060"/>
                    <a:gd name="connsiteX21" fmla="*/ 62123 w 68541"/>
                    <a:gd name="connsiteY21" fmla="*/ 73290 h 74060"/>
                    <a:gd name="connsiteX22" fmla="*/ 54807 w 68541"/>
                    <a:gd name="connsiteY22" fmla="*/ 70980 h 74060"/>
                    <a:gd name="connsiteX23" fmla="*/ 51983 w 68541"/>
                    <a:gd name="connsiteY23" fmla="*/ 65461 h 74060"/>
                    <a:gd name="connsiteX24" fmla="*/ 51598 w 68541"/>
                    <a:gd name="connsiteY24" fmla="*/ 61353 h 74060"/>
                    <a:gd name="connsiteX25" fmla="*/ 39661 w 68541"/>
                    <a:gd name="connsiteY25" fmla="*/ 70723 h 74060"/>
                    <a:gd name="connsiteX26" fmla="*/ 24901 w 68541"/>
                    <a:gd name="connsiteY26" fmla="*/ 74060 h 74060"/>
                    <a:gd name="connsiteX27" fmla="*/ 12065 w 68541"/>
                    <a:gd name="connsiteY27" fmla="*/ 71108 h 74060"/>
                    <a:gd name="connsiteX28" fmla="*/ 3209 w 68541"/>
                    <a:gd name="connsiteY28" fmla="*/ 63150 h 74060"/>
                    <a:gd name="connsiteX29" fmla="*/ 0 w 68541"/>
                    <a:gd name="connsiteY29" fmla="*/ 51855 h 74060"/>
                    <a:gd name="connsiteX30" fmla="*/ 45951 w 68541"/>
                    <a:gd name="connsiteY30" fmla="*/ 56091 h 74060"/>
                    <a:gd name="connsiteX31" fmla="*/ 48518 w 68541"/>
                    <a:gd name="connsiteY31" fmla="*/ 52625 h 74060"/>
                    <a:gd name="connsiteX32" fmla="*/ 49416 w 68541"/>
                    <a:gd name="connsiteY32" fmla="*/ 49545 h 74060"/>
                    <a:gd name="connsiteX33" fmla="*/ 49416 w 68541"/>
                    <a:gd name="connsiteY33" fmla="*/ 41458 h 74060"/>
                    <a:gd name="connsiteX34" fmla="*/ 41330 w 68541"/>
                    <a:gd name="connsiteY34" fmla="*/ 39276 h 74060"/>
                    <a:gd name="connsiteX35" fmla="*/ 32987 w 68541"/>
                    <a:gd name="connsiteY35" fmla="*/ 38506 h 74060"/>
                    <a:gd name="connsiteX36" fmla="*/ 19638 w 68541"/>
                    <a:gd name="connsiteY36" fmla="*/ 41715 h 74060"/>
                    <a:gd name="connsiteX37" fmla="*/ 14504 w 68541"/>
                    <a:gd name="connsiteY37" fmla="*/ 50700 h 74060"/>
                    <a:gd name="connsiteX38" fmla="*/ 16173 w 68541"/>
                    <a:gd name="connsiteY38" fmla="*/ 56604 h 74060"/>
                    <a:gd name="connsiteX39" fmla="*/ 21178 w 68541"/>
                    <a:gd name="connsiteY39" fmla="*/ 61225 h 74060"/>
                    <a:gd name="connsiteX40" fmla="*/ 29265 w 68541"/>
                    <a:gd name="connsiteY40" fmla="*/ 63022 h 74060"/>
                    <a:gd name="connsiteX41" fmla="*/ 38763 w 68541"/>
                    <a:gd name="connsiteY41" fmla="*/ 61096 h 74060"/>
                    <a:gd name="connsiteX42" fmla="*/ 46079 w 68541"/>
                    <a:gd name="connsiteY42" fmla="*/ 56219 h 74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68541" h="74060">
                      <a:moveTo>
                        <a:pt x="128" y="51727"/>
                      </a:moveTo>
                      <a:cubicBezTo>
                        <a:pt x="128" y="47234"/>
                        <a:pt x="1412" y="43255"/>
                        <a:pt x="4107" y="39790"/>
                      </a:cubicBezTo>
                      <a:cubicBezTo>
                        <a:pt x="6674" y="36453"/>
                        <a:pt x="10268" y="33757"/>
                        <a:pt x="14889" y="31832"/>
                      </a:cubicBezTo>
                      <a:cubicBezTo>
                        <a:pt x="19510" y="29906"/>
                        <a:pt x="24772" y="29008"/>
                        <a:pt x="30805" y="29008"/>
                      </a:cubicBezTo>
                      <a:cubicBezTo>
                        <a:pt x="34014" y="29008"/>
                        <a:pt x="37223" y="29265"/>
                        <a:pt x="40688" y="29650"/>
                      </a:cubicBezTo>
                      <a:cubicBezTo>
                        <a:pt x="44025" y="30163"/>
                        <a:pt x="46978" y="30805"/>
                        <a:pt x="49545" y="31832"/>
                      </a:cubicBezTo>
                      <a:lnTo>
                        <a:pt x="49545" y="27339"/>
                      </a:lnTo>
                      <a:cubicBezTo>
                        <a:pt x="49545" y="22334"/>
                        <a:pt x="48004" y="18483"/>
                        <a:pt x="45052" y="15659"/>
                      </a:cubicBezTo>
                      <a:cubicBezTo>
                        <a:pt x="41972" y="12835"/>
                        <a:pt x="37736" y="11423"/>
                        <a:pt x="31960" y="11423"/>
                      </a:cubicBezTo>
                      <a:cubicBezTo>
                        <a:pt x="27981" y="11423"/>
                        <a:pt x="24131" y="12194"/>
                        <a:pt x="20537" y="13605"/>
                      </a:cubicBezTo>
                      <a:cubicBezTo>
                        <a:pt x="16943" y="15017"/>
                        <a:pt x="13220" y="17071"/>
                        <a:pt x="9113" y="19638"/>
                      </a:cubicBezTo>
                      <a:lnTo>
                        <a:pt x="3979" y="9498"/>
                      </a:lnTo>
                      <a:cubicBezTo>
                        <a:pt x="8728" y="6289"/>
                        <a:pt x="13477" y="3851"/>
                        <a:pt x="18355" y="2310"/>
                      </a:cubicBezTo>
                      <a:cubicBezTo>
                        <a:pt x="23232" y="770"/>
                        <a:pt x="28238" y="0"/>
                        <a:pt x="33500" y="0"/>
                      </a:cubicBezTo>
                      <a:cubicBezTo>
                        <a:pt x="43127" y="0"/>
                        <a:pt x="50700" y="2567"/>
                        <a:pt x="56219" y="7573"/>
                      </a:cubicBezTo>
                      <a:cubicBezTo>
                        <a:pt x="61738" y="12579"/>
                        <a:pt x="64562" y="19766"/>
                        <a:pt x="64562" y="29008"/>
                      </a:cubicBezTo>
                      <a:lnTo>
                        <a:pt x="64562" y="55577"/>
                      </a:lnTo>
                      <a:cubicBezTo>
                        <a:pt x="64562" y="57246"/>
                        <a:pt x="64819" y="58529"/>
                        <a:pt x="65461" y="59300"/>
                      </a:cubicBezTo>
                      <a:cubicBezTo>
                        <a:pt x="66102" y="60070"/>
                        <a:pt x="67129" y="60455"/>
                        <a:pt x="68541" y="60583"/>
                      </a:cubicBezTo>
                      <a:lnTo>
                        <a:pt x="68541" y="72648"/>
                      </a:lnTo>
                      <a:cubicBezTo>
                        <a:pt x="67129" y="72905"/>
                        <a:pt x="65974" y="73162"/>
                        <a:pt x="64819" y="73162"/>
                      </a:cubicBezTo>
                      <a:cubicBezTo>
                        <a:pt x="63664" y="73162"/>
                        <a:pt x="62765" y="73290"/>
                        <a:pt x="62123" y="73290"/>
                      </a:cubicBezTo>
                      <a:cubicBezTo>
                        <a:pt x="58914" y="73290"/>
                        <a:pt x="56476" y="72520"/>
                        <a:pt x="54807" y="70980"/>
                      </a:cubicBezTo>
                      <a:cubicBezTo>
                        <a:pt x="53139" y="69440"/>
                        <a:pt x="52240" y="67643"/>
                        <a:pt x="51983" y="65461"/>
                      </a:cubicBezTo>
                      <a:lnTo>
                        <a:pt x="51598" y="61353"/>
                      </a:lnTo>
                      <a:cubicBezTo>
                        <a:pt x="48518" y="65332"/>
                        <a:pt x="44539" y="68541"/>
                        <a:pt x="39661" y="70723"/>
                      </a:cubicBezTo>
                      <a:cubicBezTo>
                        <a:pt x="34784" y="72905"/>
                        <a:pt x="29906" y="74060"/>
                        <a:pt x="24901" y="74060"/>
                      </a:cubicBezTo>
                      <a:cubicBezTo>
                        <a:pt x="19895" y="74060"/>
                        <a:pt x="15916" y="73033"/>
                        <a:pt x="12065" y="71108"/>
                      </a:cubicBezTo>
                      <a:cubicBezTo>
                        <a:pt x="8343" y="69183"/>
                        <a:pt x="5391" y="66487"/>
                        <a:pt x="3209" y="63150"/>
                      </a:cubicBezTo>
                      <a:cubicBezTo>
                        <a:pt x="1155" y="59813"/>
                        <a:pt x="0" y="55962"/>
                        <a:pt x="0" y="51855"/>
                      </a:cubicBezTo>
                      <a:close/>
                      <a:moveTo>
                        <a:pt x="45951" y="56091"/>
                      </a:moveTo>
                      <a:cubicBezTo>
                        <a:pt x="47106" y="54935"/>
                        <a:pt x="47876" y="53780"/>
                        <a:pt x="48518" y="52625"/>
                      </a:cubicBezTo>
                      <a:cubicBezTo>
                        <a:pt x="49160" y="51470"/>
                        <a:pt x="49416" y="50443"/>
                        <a:pt x="49416" y="49545"/>
                      </a:cubicBezTo>
                      <a:lnTo>
                        <a:pt x="49416" y="41458"/>
                      </a:lnTo>
                      <a:cubicBezTo>
                        <a:pt x="46849" y="40431"/>
                        <a:pt x="44154" y="39661"/>
                        <a:pt x="41330" y="39276"/>
                      </a:cubicBezTo>
                      <a:cubicBezTo>
                        <a:pt x="38506" y="38763"/>
                        <a:pt x="35682" y="38506"/>
                        <a:pt x="32987" y="38506"/>
                      </a:cubicBezTo>
                      <a:cubicBezTo>
                        <a:pt x="27468" y="38506"/>
                        <a:pt x="22975" y="39533"/>
                        <a:pt x="19638" y="41715"/>
                      </a:cubicBezTo>
                      <a:cubicBezTo>
                        <a:pt x="16173" y="43897"/>
                        <a:pt x="14504" y="46849"/>
                        <a:pt x="14504" y="50700"/>
                      </a:cubicBezTo>
                      <a:cubicBezTo>
                        <a:pt x="14504" y="52754"/>
                        <a:pt x="15017" y="54807"/>
                        <a:pt x="16173" y="56604"/>
                      </a:cubicBezTo>
                      <a:cubicBezTo>
                        <a:pt x="17328" y="58529"/>
                        <a:pt x="18996" y="60070"/>
                        <a:pt x="21178" y="61225"/>
                      </a:cubicBezTo>
                      <a:cubicBezTo>
                        <a:pt x="23360" y="62380"/>
                        <a:pt x="26056" y="63022"/>
                        <a:pt x="29265" y="63022"/>
                      </a:cubicBezTo>
                      <a:cubicBezTo>
                        <a:pt x="32474" y="63022"/>
                        <a:pt x="35682" y="62380"/>
                        <a:pt x="38763" y="61096"/>
                      </a:cubicBezTo>
                      <a:cubicBezTo>
                        <a:pt x="41843" y="59813"/>
                        <a:pt x="44154" y="58144"/>
                        <a:pt x="46079" y="56219"/>
                      </a:cubicBez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08FA8751-1019-2618-D1A4-7EE6A5070BC3}"/>
                    </a:ext>
                  </a:extLst>
                </p:cNvPr>
                <p:cNvSpPr/>
                <p:nvPr/>
              </p:nvSpPr>
              <p:spPr>
                <a:xfrm>
                  <a:off x="1060181" y="922389"/>
                  <a:ext cx="40559" cy="72648"/>
                </a:xfrm>
                <a:custGeom>
                  <a:avLst/>
                  <a:gdLst>
                    <a:gd name="connsiteX0" fmla="*/ 40560 w 40559"/>
                    <a:gd name="connsiteY0" fmla="*/ 13734 h 72648"/>
                    <a:gd name="connsiteX1" fmla="*/ 24901 w 40559"/>
                    <a:gd name="connsiteY1" fmla="*/ 17713 h 72648"/>
                    <a:gd name="connsiteX2" fmla="*/ 15146 w 40559"/>
                    <a:gd name="connsiteY2" fmla="*/ 28623 h 72648"/>
                    <a:gd name="connsiteX3" fmla="*/ 15146 w 40559"/>
                    <a:gd name="connsiteY3" fmla="*/ 72648 h 72648"/>
                    <a:gd name="connsiteX4" fmla="*/ 0 w 40559"/>
                    <a:gd name="connsiteY4" fmla="*/ 72648 h 72648"/>
                    <a:gd name="connsiteX5" fmla="*/ 0 w 40559"/>
                    <a:gd name="connsiteY5" fmla="*/ 1284 h 72648"/>
                    <a:gd name="connsiteX6" fmla="*/ 13991 w 40559"/>
                    <a:gd name="connsiteY6" fmla="*/ 1284 h 72648"/>
                    <a:gd name="connsiteX7" fmla="*/ 13991 w 40559"/>
                    <a:gd name="connsiteY7" fmla="*/ 16814 h 72648"/>
                    <a:gd name="connsiteX8" fmla="*/ 23745 w 40559"/>
                    <a:gd name="connsiteY8" fmla="*/ 4877 h 72648"/>
                    <a:gd name="connsiteX9" fmla="*/ 36581 w 40559"/>
                    <a:gd name="connsiteY9" fmla="*/ 0 h 72648"/>
                    <a:gd name="connsiteX10" fmla="*/ 38891 w 40559"/>
                    <a:gd name="connsiteY10" fmla="*/ 0 h 72648"/>
                    <a:gd name="connsiteX11" fmla="*/ 40432 w 40559"/>
                    <a:gd name="connsiteY11" fmla="*/ 128 h 72648"/>
                    <a:gd name="connsiteX12" fmla="*/ 40432 w 40559"/>
                    <a:gd name="connsiteY12" fmla="*/ 13734 h 72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559" h="72648">
                      <a:moveTo>
                        <a:pt x="40560" y="13734"/>
                      </a:moveTo>
                      <a:cubicBezTo>
                        <a:pt x="34656" y="13734"/>
                        <a:pt x="29521" y="15146"/>
                        <a:pt x="24901" y="17713"/>
                      </a:cubicBezTo>
                      <a:cubicBezTo>
                        <a:pt x="20408" y="20280"/>
                        <a:pt x="17071" y="23874"/>
                        <a:pt x="15146" y="28623"/>
                      </a:cubicBezTo>
                      <a:lnTo>
                        <a:pt x="15146" y="72648"/>
                      </a:lnTo>
                      <a:lnTo>
                        <a:pt x="0" y="72648"/>
                      </a:lnTo>
                      <a:lnTo>
                        <a:pt x="0" y="1284"/>
                      </a:lnTo>
                      <a:lnTo>
                        <a:pt x="13991" y="1284"/>
                      </a:lnTo>
                      <a:lnTo>
                        <a:pt x="13991" y="16814"/>
                      </a:lnTo>
                      <a:cubicBezTo>
                        <a:pt x="16429" y="11809"/>
                        <a:pt x="19767" y="7830"/>
                        <a:pt x="23745" y="4877"/>
                      </a:cubicBezTo>
                      <a:cubicBezTo>
                        <a:pt x="27725" y="1925"/>
                        <a:pt x="32089" y="257"/>
                        <a:pt x="36581" y="0"/>
                      </a:cubicBezTo>
                      <a:lnTo>
                        <a:pt x="38891" y="0"/>
                      </a:lnTo>
                      <a:cubicBezTo>
                        <a:pt x="38891" y="0"/>
                        <a:pt x="40046" y="0"/>
                        <a:pt x="40432" y="128"/>
                      </a:cubicBezTo>
                      <a:lnTo>
                        <a:pt x="40432" y="13734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0757EE8-2A21-D67B-E6BF-8EF03CD3FF90}"/>
                    </a:ext>
                  </a:extLst>
                </p:cNvPr>
                <p:cNvSpPr/>
                <p:nvPr/>
              </p:nvSpPr>
              <p:spPr>
                <a:xfrm>
                  <a:off x="1108186" y="922645"/>
                  <a:ext cx="64562" cy="72520"/>
                </a:xfrm>
                <a:custGeom>
                  <a:avLst/>
                  <a:gdLst>
                    <a:gd name="connsiteX0" fmla="*/ 64562 w 64562"/>
                    <a:gd name="connsiteY0" fmla="*/ 72392 h 72520"/>
                    <a:gd name="connsiteX1" fmla="*/ 49416 w 64562"/>
                    <a:gd name="connsiteY1" fmla="*/ 72392 h 72520"/>
                    <a:gd name="connsiteX2" fmla="*/ 49416 w 64562"/>
                    <a:gd name="connsiteY2" fmla="*/ 32602 h 72520"/>
                    <a:gd name="connsiteX3" fmla="*/ 46208 w 64562"/>
                    <a:gd name="connsiteY3" fmla="*/ 18098 h 72520"/>
                    <a:gd name="connsiteX4" fmla="*/ 36709 w 64562"/>
                    <a:gd name="connsiteY4" fmla="*/ 13477 h 72520"/>
                    <a:gd name="connsiteX5" fmla="*/ 27981 w 64562"/>
                    <a:gd name="connsiteY5" fmla="*/ 15659 h 72520"/>
                    <a:gd name="connsiteX6" fmla="*/ 20152 w 64562"/>
                    <a:gd name="connsiteY6" fmla="*/ 21563 h 72520"/>
                    <a:gd name="connsiteX7" fmla="*/ 15146 w 64562"/>
                    <a:gd name="connsiteY7" fmla="*/ 30163 h 72520"/>
                    <a:gd name="connsiteX8" fmla="*/ 15146 w 64562"/>
                    <a:gd name="connsiteY8" fmla="*/ 72520 h 72520"/>
                    <a:gd name="connsiteX9" fmla="*/ 0 w 64562"/>
                    <a:gd name="connsiteY9" fmla="*/ 72520 h 72520"/>
                    <a:gd name="connsiteX10" fmla="*/ 0 w 64562"/>
                    <a:gd name="connsiteY10" fmla="*/ 1155 h 72520"/>
                    <a:gd name="connsiteX11" fmla="*/ 13734 w 64562"/>
                    <a:gd name="connsiteY11" fmla="*/ 1155 h 72520"/>
                    <a:gd name="connsiteX12" fmla="*/ 13734 w 64562"/>
                    <a:gd name="connsiteY12" fmla="*/ 15531 h 72520"/>
                    <a:gd name="connsiteX13" fmla="*/ 20922 w 64562"/>
                    <a:gd name="connsiteY13" fmla="*/ 7316 h 72520"/>
                    <a:gd name="connsiteX14" fmla="*/ 31062 w 64562"/>
                    <a:gd name="connsiteY14" fmla="*/ 1925 h 72520"/>
                    <a:gd name="connsiteX15" fmla="*/ 42999 w 64562"/>
                    <a:gd name="connsiteY15" fmla="*/ 0 h 72520"/>
                    <a:gd name="connsiteX16" fmla="*/ 53652 w 64562"/>
                    <a:gd name="connsiteY16" fmla="*/ 2310 h 72520"/>
                    <a:gd name="connsiteX17" fmla="*/ 60198 w 64562"/>
                    <a:gd name="connsiteY17" fmla="*/ 8600 h 72520"/>
                    <a:gd name="connsiteX18" fmla="*/ 63535 w 64562"/>
                    <a:gd name="connsiteY18" fmla="*/ 17841 h 72520"/>
                    <a:gd name="connsiteX19" fmla="*/ 64434 w 64562"/>
                    <a:gd name="connsiteY19" fmla="*/ 28880 h 72520"/>
                    <a:gd name="connsiteX20" fmla="*/ 64434 w 64562"/>
                    <a:gd name="connsiteY20" fmla="*/ 72392 h 72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562" h="72520">
                      <a:moveTo>
                        <a:pt x="64562" y="72392"/>
                      </a:moveTo>
                      <a:lnTo>
                        <a:pt x="49416" y="72392"/>
                      </a:lnTo>
                      <a:lnTo>
                        <a:pt x="49416" y="32602"/>
                      </a:lnTo>
                      <a:cubicBezTo>
                        <a:pt x="49416" y="25928"/>
                        <a:pt x="48390" y="21178"/>
                        <a:pt x="46208" y="18098"/>
                      </a:cubicBezTo>
                      <a:cubicBezTo>
                        <a:pt x="44025" y="15017"/>
                        <a:pt x="40817" y="13477"/>
                        <a:pt x="36709" y="13477"/>
                      </a:cubicBezTo>
                      <a:cubicBezTo>
                        <a:pt x="33757" y="13477"/>
                        <a:pt x="30805" y="14247"/>
                        <a:pt x="27981" y="15659"/>
                      </a:cubicBezTo>
                      <a:cubicBezTo>
                        <a:pt x="25157" y="17071"/>
                        <a:pt x="22462" y="19125"/>
                        <a:pt x="20152" y="21563"/>
                      </a:cubicBezTo>
                      <a:cubicBezTo>
                        <a:pt x="17841" y="24002"/>
                        <a:pt x="16173" y="26954"/>
                        <a:pt x="15146" y="30163"/>
                      </a:cubicBezTo>
                      <a:lnTo>
                        <a:pt x="15146" y="72520"/>
                      </a:lnTo>
                      <a:lnTo>
                        <a:pt x="0" y="72520"/>
                      </a:lnTo>
                      <a:lnTo>
                        <a:pt x="0" y="1155"/>
                      </a:lnTo>
                      <a:lnTo>
                        <a:pt x="13734" y="1155"/>
                      </a:lnTo>
                      <a:lnTo>
                        <a:pt x="13734" y="15531"/>
                      </a:lnTo>
                      <a:cubicBezTo>
                        <a:pt x="15531" y="12322"/>
                        <a:pt x="17970" y="9627"/>
                        <a:pt x="20922" y="7316"/>
                      </a:cubicBezTo>
                      <a:cubicBezTo>
                        <a:pt x="23874" y="5006"/>
                        <a:pt x="27211" y="3209"/>
                        <a:pt x="31062" y="1925"/>
                      </a:cubicBezTo>
                      <a:cubicBezTo>
                        <a:pt x="34784" y="642"/>
                        <a:pt x="38763" y="0"/>
                        <a:pt x="42999" y="0"/>
                      </a:cubicBezTo>
                      <a:cubicBezTo>
                        <a:pt x="47234" y="0"/>
                        <a:pt x="50828" y="770"/>
                        <a:pt x="53652" y="2310"/>
                      </a:cubicBezTo>
                      <a:cubicBezTo>
                        <a:pt x="56476" y="3851"/>
                        <a:pt x="58658" y="6033"/>
                        <a:pt x="60198" y="8600"/>
                      </a:cubicBezTo>
                      <a:cubicBezTo>
                        <a:pt x="61738" y="11167"/>
                        <a:pt x="62893" y="14376"/>
                        <a:pt x="63535" y="17841"/>
                      </a:cubicBezTo>
                      <a:cubicBezTo>
                        <a:pt x="64177" y="21307"/>
                        <a:pt x="64434" y="25029"/>
                        <a:pt x="64434" y="28880"/>
                      </a:cubicBezTo>
                      <a:lnTo>
                        <a:pt x="64434" y="72392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256CD40-61FD-E222-5EB7-61FB58768B0D}"/>
                    </a:ext>
                  </a:extLst>
                </p:cNvPr>
                <p:cNvSpPr/>
                <p:nvPr/>
              </p:nvSpPr>
              <p:spPr>
                <a:xfrm>
                  <a:off x="1186867" y="894536"/>
                  <a:ext cx="15145" cy="100501"/>
                </a:xfrm>
                <a:custGeom>
                  <a:avLst/>
                  <a:gdLst>
                    <a:gd name="connsiteX0" fmla="*/ 0 w 15145"/>
                    <a:gd name="connsiteY0" fmla="*/ 16686 h 100501"/>
                    <a:gd name="connsiteX1" fmla="*/ 0 w 15145"/>
                    <a:gd name="connsiteY1" fmla="*/ 0 h 100501"/>
                    <a:gd name="connsiteX2" fmla="*/ 15146 w 15145"/>
                    <a:gd name="connsiteY2" fmla="*/ 0 h 100501"/>
                    <a:gd name="connsiteX3" fmla="*/ 15146 w 15145"/>
                    <a:gd name="connsiteY3" fmla="*/ 16686 h 100501"/>
                    <a:gd name="connsiteX4" fmla="*/ 0 w 15145"/>
                    <a:gd name="connsiteY4" fmla="*/ 16686 h 100501"/>
                    <a:gd name="connsiteX5" fmla="*/ 0 w 15145"/>
                    <a:gd name="connsiteY5" fmla="*/ 100501 h 100501"/>
                    <a:gd name="connsiteX6" fmla="*/ 0 w 15145"/>
                    <a:gd name="connsiteY6" fmla="*/ 28623 h 100501"/>
                    <a:gd name="connsiteX7" fmla="*/ 15146 w 15145"/>
                    <a:gd name="connsiteY7" fmla="*/ 28623 h 100501"/>
                    <a:gd name="connsiteX8" fmla="*/ 15146 w 15145"/>
                    <a:gd name="connsiteY8" fmla="*/ 100501 h 100501"/>
                    <a:gd name="connsiteX9" fmla="*/ 0 w 15145"/>
                    <a:gd name="connsiteY9" fmla="*/ 100501 h 10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145" h="100501">
                      <a:moveTo>
                        <a:pt x="0" y="16686"/>
                      </a:moveTo>
                      <a:lnTo>
                        <a:pt x="0" y="0"/>
                      </a:lnTo>
                      <a:lnTo>
                        <a:pt x="15146" y="0"/>
                      </a:lnTo>
                      <a:lnTo>
                        <a:pt x="15146" y="16686"/>
                      </a:lnTo>
                      <a:lnTo>
                        <a:pt x="0" y="16686"/>
                      </a:lnTo>
                      <a:close/>
                      <a:moveTo>
                        <a:pt x="0" y="100501"/>
                      </a:moveTo>
                      <a:lnTo>
                        <a:pt x="0" y="28623"/>
                      </a:lnTo>
                      <a:lnTo>
                        <a:pt x="15146" y="28623"/>
                      </a:lnTo>
                      <a:lnTo>
                        <a:pt x="15146" y="100501"/>
                      </a:lnTo>
                      <a:lnTo>
                        <a:pt x="0" y="100501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15B5D2BD-5F5A-AC09-26AC-0DC314ADE94E}"/>
                    </a:ext>
                  </a:extLst>
                </p:cNvPr>
                <p:cNvSpPr/>
                <p:nvPr/>
              </p:nvSpPr>
              <p:spPr>
                <a:xfrm>
                  <a:off x="1216645" y="922645"/>
                  <a:ext cx="64562" cy="72520"/>
                </a:xfrm>
                <a:custGeom>
                  <a:avLst/>
                  <a:gdLst>
                    <a:gd name="connsiteX0" fmla="*/ 64562 w 64562"/>
                    <a:gd name="connsiteY0" fmla="*/ 72392 h 72520"/>
                    <a:gd name="connsiteX1" fmla="*/ 49416 w 64562"/>
                    <a:gd name="connsiteY1" fmla="*/ 72392 h 72520"/>
                    <a:gd name="connsiteX2" fmla="*/ 49416 w 64562"/>
                    <a:gd name="connsiteY2" fmla="*/ 32602 h 72520"/>
                    <a:gd name="connsiteX3" fmla="*/ 46207 w 64562"/>
                    <a:gd name="connsiteY3" fmla="*/ 18098 h 72520"/>
                    <a:gd name="connsiteX4" fmla="*/ 36709 w 64562"/>
                    <a:gd name="connsiteY4" fmla="*/ 13477 h 72520"/>
                    <a:gd name="connsiteX5" fmla="*/ 27981 w 64562"/>
                    <a:gd name="connsiteY5" fmla="*/ 15659 h 72520"/>
                    <a:gd name="connsiteX6" fmla="*/ 20152 w 64562"/>
                    <a:gd name="connsiteY6" fmla="*/ 21563 h 72520"/>
                    <a:gd name="connsiteX7" fmla="*/ 15146 w 64562"/>
                    <a:gd name="connsiteY7" fmla="*/ 30163 h 72520"/>
                    <a:gd name="connsiteX8" fmla="*/ 15146 w 64562"/>
                    <a:gd name="connsiteY8" fmla="*/ 72520 h 72520"/>
                    <a:gd name="connsiteX9" fmla="*/ 0 w 64562"/>
                    <a:gd name="connsiteY9" fmla="*/ 72520 h 72520"/>
                    <a:gd name="connsiteX10" fmla="*/ 0 w 64562"/>
                    <a:gd name="connsiteY10" fmla="*/ 1155 h 72520"/>
                    <a:gd name="connsiteX11" fmla="*/ 13734 w 64562"/>
                    <a:gd name="connsiteY11" fmla="*/ 1155 h 72520"/>
                    <a:gd name="connsiteX12" fmla="*/ 13734 w 64562"/>
                    <a:gd name="connsiteY12" fmla="*/ 15531 h 72520"/>
                    <a:gd name="connsiteX13" fmla="*/ 20922 w 64562"/>
                    <a:gd name="connsiteY13" fmla="*/ 7316 h 72520"/>
                    <a:gd name="connsiteX14" fmla="*/ 31062 w 64562"/>
                    <a:gd name="connsiteY14" fmla="*/ 1925 h 72520"/>
                    <a:gd name="connsiteX15" fmla="*/ 42999 w 64562"/>
                    <a:gd name="connsiteY15" fmla="*/ 0 h 72520"/>
                    <a:gd name="connsiteX16" fmla="*/ 53652 w 64562"/>
                    <a:gd name="connsiteY16" fmla="*/ 2310 h 72520"/>
                    <a:gd name="connsiteX17" fmla="*/ 60198 w 64562"/>
                    <a:gd name="connsiteY17" fmla="*/ 8600 h 72520"/>
                    <a:gd name="connsiteX18" fmla="*/ 63535 w 64562"/>
                    <a:gd name="connsiteY18" fmla="*/ 17841 h 72520"/>
                    <a:gd name="connsiteX19" fmla="*/ 64434 w 64562"/>
                    <a:gd name="connsiteY19" fmla="*/ 28880 h 72520"/>
                    <a:gd name="connsiteX20" fmla="*/ 64434 w 64562"/>
                    <a:gd name="connsiteY20" fmla="*/ 72392 h 72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562" h="72520">
                      <a:moveTo>
                        <a:pt x="64562" y="72392"/>
                      </a:moveTo>
                      <a:lnTo>
                        <a:pt x="49416" y="72392"/>
                      </a:lnTo>
                      <a:lnTo>
                        <a:pt x="49416" y="32602"/>
                      </a:lnTo>
                      <a:cubicBezTo>
                        <a:pt x="49416" y="25928"/>
                        <a:pt x="48389" y="21178"/>
                        <a:pt x="46207" y="18098"/>
                      </a:cubicBezTo>
                      <a:cubicBezTo>
                        <a:pt x="44025" y="15017"/>
                        <a:pt x="40817" y="13477"/>
                        <a:pt x="36709" y="13477"/>
                      </a:cubicBezTo>
                      <a:cubicBezTo>
                        <a:pt x="33757" y="13477"/>
                        <a:pt x="30805" y="14247"/>
                        <a:pt x="27981" y="15659"/>
                      </a:cubicBezTo>
                      <a:cubicBezTo>
                        <a:pt x="25157" y="17071"/>
                        <a:pt x="22462" y="19125"/>
                        <a:pt x="20152" y="21563"/>
                      </a:cubicBezTo>
                      <a:cubicBezTo>
                        <a:pt x="17841" y="24002"/>
                        <a:pt x="16173" y="26954"/>
                        <a:pt x="15146" y="30163"/>
                      </a:cubicBezTo>
                      <a:lnTo>
                        <a:pt x="15146" y="72520"/>
                      </a:lnTo>
                      <a:lnTo>
                        <a:pt x="0" y="72520"/>
                      </a:lnTo>
                      <a:lnTo>
                        <a:pt x="0" y="1155"/>
                      </a:lnTo>
                      <a:lnTo>
                        <a:pt x="13734" y="1155"/>
                      </a:lnTo>
                      <a:lnTo>
                        <a:pt x="13734" y="15531"/>
                      </a:lnTo>
                      <a:cubicBezTo>
                        <a:pt x="15531" y="12322"/>
                        <a:pt x="17970" y="9627"/>
                        <a:pt x="20922" y="7316"/>
                      </a:cubicBezTo>
                      <a:cubicBezTo>
                        <a:pt x="23874" y="5006"/>
                        <a:pt x="27211" y="3209"/>
                        <a:pt x="31062" y="1925"/>
                      </a:cubicBezTo>
                      <a:cubicBezTo>
                        <a:pt x="34784" y="642"/>
                        <a:pt x="38763" y="0"/>
                        <a:pt x="42999" y="0"/>
                      </a:cubicBezTo>
                      <a:cubicBezTo>
                        <a:pt x="47234" y="0"/>
                        <a:pt x="50828" y="770"/>
                        <a:pt x="53652" y="2310"/>
                      </a:cubicBezTo>
                      <a:cubicBezTo>
                        <a:pt x="56476" y="3851"/>
                        <a:pt x="58658" y="6033"/>
                        <a:pt x="60198" y="8600"/>
                      </a:cubicBezTo>
                      <a:cubicBezTo>
                        <a:pt x="61738" y="11167"/>
                        <a:pt x="62893" y="14376"/>
                        <a:pt x="63535" y="17841"/>
                      </a:cubicBezTo>
                      <a:cubicBezTo>
                        <a:pt x="64177" y="21307"/>
                        <a:pt x="64434" y="25029"/>
                        <a:pt x="64434" y="28880"/>
                      </a:cubicBezTo>
                      <a:lnTo>
                        <a:pt x="64434" y="72392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458F7040-4B8C-3F58-6C28-42AD54D32244}"/>
                    </a:ext>
                  </a:extLst>
                </p:cNvPr>
                <p:cNvSpPr/>
                <p:nvPr/>
              </p:nvSpPr>
              <p:spPr>
                <a:xfrm>
                  <a:off x="1291090" y="922389"/>
                  <a:ext cx="72648" cy="103068"/>
                </a:xfrm>
                <a:custGeom>
                  <a:avLst/>
                  <a:gdLst>
                    <a:gd name="connsiteX0" fmla="*/ 32859 w 72648"/>
                    <a:gd name="connsiteY0" fmla="*/ 74060 h 103068"/>
                    <a:gd name="connsiteX1" fmla="*/ 19510 w 72648"/>
                    <a:gd name="connsiteY1" fmla="*/ 71108 h 103068"/>
                    <a:gd name="connsiteX2" fmla="*/ 9113 w 72648"/>
                    <a:gd name="connsiteY2" fmla="*/ 63022 h 103068"/>
                    <a:gd name="connsiteX3" fmla="*/ 2439 w 72648"/>
                    <a:gd name="connsiteY3" fmla="*/ 51342 h 103068"/>
                    <a:gd name="connsiteX4" fmla="*/ 0 w 72648"/>
                    <a:gd name="connsiteY4" fmla="*/ 37479 h 103068"/>
                    <a:gd name="connsiteX5" fmla="*/ 2439 w 72648"/>
                    <a:gd name="connsiteY5" fmla="*/ 22975 h 103068"/>
                    <a:gd name="connsiteX6" fmla="*/ 9370 w 72648"/>
                    <a:gd name="connsiteY6" fmla="*/ 11038 h 103068"/>
                    <a:gd name="connsiteX7" fmla="*/ 19895 w 72648"/>
                    <a:gd name="connsiteY7" fmla="*/ 2952 h 103068"/>
                    <a:gd name="connsiteX8" fmla="*/ 33372 w 72648"/>
                    <a:gd name="connsiteY8" fmla="*/ 0 h 103068"/>
                    <a:gd name="connsiteX9" fmla="*/ 48518 w 72648"/>
                    <a:gd name="connsiteY9" fmla="*/ 4107 h 103068"/>
                    <a:gd name="connsiteX10" fmla="*/ 59300 w 72648"/>
                    <a:gd name="connsiteY10" fmla="*/ 14761 h 103068"/>
                    <a:gd name="connsiteX11" fmla="*/ 59300 w 72648"/>
                    <a:gd name="connsiteY11" fmla="*/ 1155 h 103068"/>
                    <a:gd name="connsiteX12" fmla="*/ 72648 w 72648"/>
                    <a:gd name="connsiteY12" fmla="*/ 1155 h 103068"/>
                    <a:gd name="connsiteX13" fmla="*/ 72648 w 72648"/>
                    <a:gd name="connsiteY13" fmla="*/ 70595 h 103068"/>
                    <a:gd name="connsiteX14" fmla="*/ 67643 w 72648"/>
                    <a:gd name="connsiteY14" fmla="*/ 88179 h 103068"/>
                    <a:gd name="connsiteX15" fmla="*/ 53909 w 72648"/>
                    <a:gd name="connsiteY15" fmla="*/ 99218 h 103068"/>
                    <a:gd name="connsiteX16" fmla="*/ 34399 w 72648"/>
                    <a:gd name="connsiteY16" fmla="*/ 103068 h 103068"/>
                    <a:gd name="connsiteX17" fmla="*/ 14632 w 72648"/>
                    <a:gd name="connsiteY17" fmla="*/ 98961 h 103068"/>
                    <a:gd name="connsiteX18" fmla="*/ 1284 w 72648"/>
                    <a:gd name="connsiteY18" fmla="*/ 87666 h 103068"/>
                    <a:gd name="connsiteX19" fmla="*/ 9755 w 72648"/>
                    <a:gd name="connsiteY19" fmla="*/ 79708 h 103068"/>
                    <a:gd name="connsiteX20" fmla="*/ 20408 w 72648"/>
                    <a:gd name="connsiteY20" fmla="*/ 88564 h 103068"/>
                    <a:gd name="connsiteX21" fmla="*/ 34399 w 72648"/>
                    <a:gd name="connsiteY21" fmla="*/ 91645 h 103068"/>
                    <a:gd name="connsiteX22" fmla="*/ 45822 w 72648"/>
                    <a:gd name="connsiteY22" fmla="*/ 89463 h 103068"/>
                    <a:gd name="connsiteX23" fmla="*/ 54294 w 72648"/>
                    <a:gd name="connsiteY23" fmla="*/ 82660 h 103068"/>
                    <a:gd name="connsiteX24" fmla="*/ 57503 w 72648"/>
                    <a:gd name="connsiteY24" fmla="*/ 71108 h 103068"/>
                    <a:gd name="connsiteX25" fmla="*/ 57503 w 72648"/>
                    <a:gd name="connsiteY25" fmla="*/ 60070 h 103068"/>
                    <a:gd name="connsiteX26" fmla="*/ 46978 w 72648"/>
                    <a:gd name="connsiteY26" fmla="*/ 70210 h 103068"/>
                    <a:gd name="connsiteX27" fmla="*/ 32859 w 72648"/>
                    <a:gd name="connsiteY27" fmla="*/ 73804 h 103068"/>
                    <a:gd name="connsiteX28" fmla="*/ 37864 w 72648"/>
                    <a:gd name="connsiteY28" fmla="*/ 61867 h 103068"/>
                    <a:gd name="connsiteX29" fmla="*/ 44411 w 72648"/>
                    <a:gd name="connsiteY29" fmla="*/ 60711 h 103068"/>
                    <a:gd name="connsiteX30" fmla="*/ 50315 w 72648"/>
                    <a:gd name="connsiteY30" fmla="*/ 57503 h 103068"/>
                    <a:gd name="connsiteX31" fmla="*/ 54936 w 72648"/>
                    <a:gd name="connsiteY31" fmla="*/ 53010 h 103068"/>
                    <a:gd name="connsiteX32" fmla="*/ 57631 w 72648"/>
                    <a:gd name="connsiteY32" fmla="*/ 47619 h 103068"/>
                    <a:gd name="connsiteX33" fmla="*/ 57631 w 72648"/>
                    <a:gd name="connsiteY33" fmla="*/ 28751 h 103068"/>
                    <a:gd name="connsiteX34" fmla="*/ 52497 w 72648"/>
                    <a:gd name="connsiteY34" fmla="*/ 20537 h 103068"/>
                    <a:gd name="connsiteX35" fmla="*/ 45052 w 72648"/>
                    <a:gd name="connsiteY35" fmla="*/ 15146 h 103068"/>
                    <a:gd name="connsiteX36" fmla="*/ 36709 w 72648"/>
                    <a:gd name="connsiteY36" fmla="*/ 13220 h 103068"/>
                    <a:gd name="connsiteX37" fmla="*/ 27853 w 72648"/>
                    <a:gd name="connsiteY37" fmla="*/ 15402 h 103068"/>
                    <a:gd name="connsiteX38" fmla="*/ 21178 w 72648"/>
                    <a:gd name="connsiteY38" fmla="*/ 21050 h 103068"/>
                    <a:gd name="connsiteX39" fmla="*/ 16943 w 72648"/>
                    <a:gd name="connsiteY39" fmla="*/ 29008 h 103068"/>
                    <a:gd name="connsiteX40" fmla="*/ 15403 w 72648"/>
                    <a:gd name="connsiteY40" fmla="*/ 38121 h 103068"/>
                    <a:gd name="connsiteX41" fmla="*/ 17071 w 72648"/>
                    <a:gd name="connsiteY41" fmla="*/ 47363 h 103068"/>
                    <a:gd name="connsiteX42" fmla="*/ 21820 w 72648"/>
                    <a:gd name="connsiteY42" fmla="*/ 55064 h 103068"/>
                    <a:gd name="connsiteX43" fmla="*/ 29008 w 72648"/>
                    <a:gd name="connsiteY43" fmla="*/ 60326 h 103068"/>
                    <a:gd name="connsiteX44" fmla="*/ 37864 w 72648"/>
                    <a:gd name="connsiteY44" fmla="*/ 62252 h 10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72648" h="103068">
                      <a:moveTo>
                        <a:pt x="32859" y="74060"/>
                      </a:moveTo>
                      <a:cubicBezTo>
                        <a:pt x="27981" y="74060"/>
                        <a:pt x="23489" y="73033"/>
                        <a:pt x="19510" y="71108"/>
                      </a:cubicBezTo>
                      <a:cubicBezTo>
                        <a:pt x="15531" y="69183"/>
                        <a:pt x="12065" y="66487"/>
                        <a:pt x="9113" y="63022"/>
                      </a:cubicBezTo>
                      <a:cubicBezTo>
                        <a:pt x="6161" y="59556"/>
                        <a:pt x="3979" y="55706"/>
                        <a:pt x="2439" y="51342"/>
                      </a:cubicBezTo>
                      <a:cubicBezTo>
                        <a:pt x="898" y="46978"/>
                        <a:pt x="0" y="42357"/>
                        <a:pt x="0" y="37479"/>
                      </a:cubicBezTo>
                      <a:cubicBezTo>
                        <a:pt x="0" y="32345"/>
                        <a:pt x="770" y="27596"/>
                        <a:pt x="2439" y="22975"/>
                      </a:cubicBezTo>
                      <a:cubicBezTo>
                        <a:pt x="4107" y="18483"/>
                        <a:pt x="6418" y="14504"/>
                        <a:pt x="9370" y="11038"/>
                      </a:cubicBezTo>
                      <a:cubicBezTo>
                        <a:pt x="12322" y="7573"/>
                        <a:pt x="15788" y="4877"/>
                        <a:pt x="19895" y="2952"/>
                      </a:cubicBezTo>
                      <a:cubicBezTo>
                        <a:pt x="23874" y="1027"/>
                        <a:pt x="28366" y="0"/>
                        <a:pt x="33372" y="0"/>
                      </a:cubicBezTo>
                      <a:cubicBezTo>
                        <a:pt x="39148" y="0"/>
                        <a:pt x="44154" y="1412"/>
                        <a:pt x="48518" y="4107"/>
                      </a:cubicBezTo>
                      <a:cubicBezTo>
                        <a:pt x="52882" y="6803"/>
                        <a:pt x="56476" y="10397"/>
                        <a:pt x="59300" y="14761"/>
                      </a:cubicBezTo>
                      <a:lnTo>
                        <a:pt x="59300" y="1155"/>
                      </a:lnTo>
                      <a:lnTo>
                        <a:pt x="72648" y="1155"/>
                      </a:lnTo>
                      <a:lnTo>
                        <a:pt x="72648" y="70595"/>
                      </a:lnTo>
                      <a:cubicBezTo>
                        <a:pt x="72648" y="77526"/>
                        <a:pt x="70980" y="83430"/>
                        <a:pt x="67643" y="88179"/>
                      </a:cubicBezTo>
                      <a:cubicBezTo>
                        <a:pt x="64305" y="92928"/>
                        <a:pt x="59685" y="96651"/>
                        <a:pt x="53909" y="99218"/>
                      </a:cubicBezTo>
                      <a:cubicBezTo>
                        <a:pt x="48133" y="101785"/>
                        <a:pt x="41587" y="103068"/>
                        <a:pt x="34399" y="103068"/>
                      </a:cubicBezTo>
                      <a:cubicBezTo>
                        <a:pt x="26441" y="103068"/>
                        <a:pt x="19767" y="101656"/>
                        <a:pt x="14632" y="98961"/>
                      </a:cubicBezTo>
                      <a:cubicBezTo>
                        <a:pt x="9370" y="96266"/>
                        <a:pt x="5006" y="92415"/>
                        <a:pt x="1284" y="87666"/>
                      </a:cubicBezTo>
                      <a:lnTo>
                        <a:pt x="9755" y="79708"/>
                      </a:lnTo>
                      <a:cubicBezTo>
                        <a:pt x="12450" y="83558"/>
                        <a:pt x="16044" y="86511"/>
                        <a:pt x="20408" y="88564"/>
                      </a:cubicBezTo>
                      <a:cubicBezTo>
                        <a:pt x="24772" y="90618"/>
                        <a:pt x="29393" y="91645"/>
                        <a:pt x="34399" y="91645"/>
                      </a:cubicBezTo>
                      <a:cubicBezTo>
                        <a:pt x="38506" y="91645"/>
                        <a:pt x="42357" y="90875"/>
                        <a:pt x="45822" y="89463"/>
                      </a:cubicBezTo>
                      <a:cubicBezTo>
                        <a:pt x="49288" y="88051"/>
                        <a:pt x="52112" y="85740"/>
                        <a:pt x="54294" y="82660"/>
                      </a:cubicBezTo>
                      <a:cubicBezTo>
                        <a:pt x="56476" y="79579"/>
                        <a:pt x="57503" y="75729"/>
                        <a:pt x="57503" y="71108"/>
                      </a:cubicBezTo>
                      <a:lnTo>
                        <a:pt x="57503" y="60070"/>
                      </a:lnTo>
                      <a:cubicBezTo>
                        <a:pt x="54936" y="64434"/>
                        <a:pt x="51470" y="67771"/>
                        <a:pt x="46978" y="70210"/>
                      </a:cubicBezTo>
                      <a:cubicBezTo>
                        <a:pt x="42485" y="72648"/>
                        <a:pt x="37736" y="73804"/>
                        <a:pt x="32859" y="73804"/>
                      </a:cubicBezTo>
                      <a:close/>
                      <a:moveTo>
                        <a:pt x="37864" y="61867"/>
                      </a:moveTo>
                      <a:cubicBezTo>
                        <a:pt x="40175" y="61867"/>
                        <a:pt x="42357" y="61482"/>
                        <a:pt x="44411" y="60711"/>
                      </a:cubicBezTo>
                      <a:cubicBezTo>
                        <a:pt x="46464" y="59941"/>
                        <a:pt x="48518" y="58914"/>
                        <a:pt x="50315" y="57503"/>
                      </a:cubicBezTo>
                      <a:cubicBezTo>
                        <a:pt x="52112" y="56219"/>
                        <a:pt x="53652" y="54679"/>
                        <a:pt x="54936" y="53010"/>
                      </a:cubicBezTo>
                      <a:cubicBezTo>
                        <a:pt x="56219" y="51342"/>
                        <a:pt x="57118" y="49545"/>
                        <a:pt x="57631" y="47619"/>
                      </a:cubicBezTo>
                      <a:lnTo>
                        <a:pt x="57631" y="28751"/>
                      </a:lnTo>
                      <a:cubicBezTo>
                        <a:pt x="56476" y="25671"/>
                        <a:pt x="54807" y="22847"/>
                        <a:pt x="52497" y="20537"/>
                      </a:cubicBezTo>
                      <a:cubicBezTo>
                        <a:pt x="50315" y="18226"/>
                        <a:pt x="47876" y="16429"/>
                        <a:pt x="45052" y="15146"/>
                      </a:cubicBezTo>
                      <a:cubicBezTo>
                        <a:pt x="42228" y="13862"/>
                        <a:pt x="39533" y="13220"/>
                        <a:pt x="36709" y="13220"/>
                      </a:cubicBezTo>
                      <a:cubicBezTo>
                        <a:pt x="33372" y="13220"/>
                        <a:pt x="30420" y="13862"/>
                        <a:pt x="27853" y="15402"/>
                      </a:cubicBezTo>
                      <a:cubicBezTo>
                        <a:pt x="25286" y="16814"/>
                        <a:pt x="22975" y="18740"/>
                        <a:pt x="21178" y="21050"/>
                      </a:cubicBezTo>
                      <a:cubicBezTo>
                        <a:pt x="19381" y="23360"/>
                        <a:pt x="17970" y="26056"/>
                        <a:pt x="16943" y="29008"/>
                      </a:cubicBezTo>
                      <a:cubicBezTo>
                        <a:pt x="15916" y="31960"/>
                        <a:pt x="15403" y="34912"/>
                        <a:pt x="15403" y="38121"/>
                      </a:cubicBezTo>
                      <a:cubicBezTo>
                        <a:pt x="15403" y="41458"/>
                        <a:pt x="15916" y="44539"/>
                        <a:pt x="17071" y="47363"/>
                      </a:cubicBezTo>
                      <a:cubicBezTo>
                        <a:pt x="18226" y="50186"/>
                        <a:pt x="19767" y="52754"/>
                        <a:pt x="21820" y="55064"/>
                      </a:cubicBezTo>
                      <a:cubicBezTo>
                        <a:pt x="23874" y="57246"/>
                        <a:pt x="26184" y="59043"/>
                        <a:pt x="29008" y="60326"/>
                      </a:cubicBezTo>
                      <a:cubicBezTo>
                        <a:pt x="31703" y="61610"/>
                        <a:pt x="34656" y="62252"/>
                        <a:pt x="37864" y="62252"/>
                      </a:cubicBez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3189D1D6-3A1F-75AC-8420-9F99E0F61AEE}"/>
                    </a:ext>
                  </a:extLst>
                </p:cNvPr>
                <p:cNvSpPr/>
                <p:nvPr/>
              </p:nvSpPr>
              <p:spPr>
                <a:xfrm>
                  <a:off x="1403657" y="922517"/>
                  <a:ext cx="68540" cy="74060"/>
                </a:xfrm>
                <a:custGeom>
                  <a:avLst/>
                  <a:gdLst>
                    <a:gd name="connsiteX0" fmla="*/ 128 w 68540"/>
                    <a:gd name="connsiteY0" fmla="*/ 51727 h 74060"/>
                    <a:gd name="connsiteX1" fmla="*/ 4107 w 68540"/>
                    <a:gd name="connsiteY1" fmla="*/ 39790 h 74060"/>
                    <a:gd name="connsiteX2" fmla="*/ 14889 w 68540"/>
                    <a:gd name="connsiteY2" fmla="*/ 31832 h 74060"/>
                    <a:gd name="connsiteX3" fmla="*/ 30805 w 68540"/>
                    <a:gd name="connsiteY3" fmla="*/ 29008 h 74060"/>
                    <a:gd name="connsiteX4" fmla="*/ 40688 w 68540"/>
                    <a:gd name="connsiteY4" fmla="*/ 29650 h 74060"/>
                    <a:gd name="connsiteX5" fmla="*/ 49545 w 68540"/>
                    <a:gd name="connsiteY5" fmla="*/ 31832 h 74060"/>
                    <a:gd name="connsiteX6" fmla="*/ 49545 w 68540"/>
                    <a:gd name="connsiteY6" fmla="*/ 27339 h 74060"/>
                    <a:gd name="connsiteX7" fmla="*/ 45052 w 68540"/>
                    <a:gd name="connsiteY7" fmla="*/ 15659 h 74060"/>
                    <a:gd name="connsiteX8" fmla="*/ 31960 w 68540"/>
                    <a:gd name="connsiteY8" fmla="*/ 11423 h 74060"/>
                    <a:gd name="connsiteX9" fmla="*/ 20537 w 68540"/>
                    <a:gd name="connsiteY9" fmla="*/ 13605 h 74060"/>
                    <a:gd name="connsiteX10" fmla="*/ 9113 w 68540"/>
                    <a:gd name="connsiteY10" fmla="*/ 19638 h 74060"/>
                    <a:gd name="connsiteX11" fmla="*/ 3979 w 68540"/>
                    <a:gd name="connsiteY11" fmla="*/ 9498 h 74060"/>
                    <a:gd name="connsiteX12" fmla="*/ 18355 w 68540"/>
                    <a:gd name="connsiteY12" fmla="*/ 2310 h 74060"/>
                    <a:gd name="connsiteX13" fmla="*/ 33500 w 68540"/>
                    <a:gd name="connsiteY13" fmla="*/ 0 h 74060"/>
                    <a:gd name="connsiteX14" fmla="*/ 56219 w 68540"/>
                    <a:gd name="connsiteY14" fmla="*/ 7573 h 74060"/>
                    <a:gd name="connsiteX15" fmla="*/ 64562 w 68540"/>
                    <a:gd name="connsiteY15" fmla="*/ 29008 h 74060"/>
                    <a:gd name="connsiteX16" fmla="*/ 64562 w 68540"/>
                    <a:gd name="connsiteY16" fmla="*/ 55577 h 74060"/>
                    <a:gd name="connsiteX17" fmla="*/ 65461 w 68540"/>
                    <a:gd name="connsiteY17" fmla="*/ 59300 h 74060"/>
                    <a:gd name="connsiteX18" fmla="*/ 68541 w 68540"/>
                    <a:gd name="connsiteY18" fmla="*/ 60583 h 74060"/>
                    <a:gd name="connsiteX19" fmla="*/ 68541 w 68540"/>
                    <a:gd name="connsiteY19" fmla="*/ 72648 h 74060"/>
                    <a:gd name="connsiteX20" fmla="*/ 64819 w 68540"/>
                    <a:gd name="connsiteY20" fmla="*/ 73162 h 74060"/>
                    <a:gd name="connsiteX21" fmla="*/ 62123 w 68540"/>
                    <a:gd name="connsiteY21" fmla="*/ 73290 h 74060"/>
                    <a:gd name="connsiteX22" fmla="*/ 54807 w 68540"/>
                    <a:gd name="connsiteY22" fmla="*/ 70980 h 74060"/>
                    <a:gd name="connsiteX23" fmla="*/ 51983 w 68540"/>
                    <a:gd name="connsiteY23" fmla="*/ 65461 h 74060"/>
                    <a:gd name="connsiteX24" fmla="*/ 51598 w 68540"/>
                    <a:gd name="connsiteY24" fmla="*/ 61353 h 74060"/>
                    <a:gd name="connsiteX25" fmla="*/ 39661 w 68540"/>
                    <a:gd name="connsiteY25" fmla="*/ 70723 h 74060"/>
                    <a:gd name="connsiteX26" fmla="*/ 24901 w 68540"/>
                    <a:gd name="connsiteY26" fmla="*/ 74060 h 74060"/>
                    <a:gd name="connsiteX27" fmla="*/ 12065 w 68540"/>
                    <a:gd name="connsiteY27" fmla="*/ 71108 h 74060"/>
                    <a:gd name="connsiteX28" fmla="*/ 3209 w 68540"/>
                    <a:gd name="connsiteY28" fmla="*/ 63150 h 74060"/>
                    <a:gd name="connsiteX29" fmla="*/ 0 w 68540"/>
                    <a:gd name="connsiteY29" fmla="*/ 51855 h 74060"/>
                    <a:gd name="connsiteX30" fmla="*/ 45951 w 68540"/>
                    <a:gd name="connsiteY30" fmla="*/ 56091 h 74060"/>
                    <a:gd name="connsiteX31" fmla="*/ 48518 w 68540"/>
                    <a:gd name="connsiteY31" fmla="*/ 52625 h 74060"/>
                    <a:gd name="connsiteX32" fmla="*/ 49416 w 68540"/>
                    <a:gd name="connsiteY32" fmla="*/ 49545 h 74060"/>
                    <a:gd name="connsiteX33" fmla="*/ 49416 w 68540"/>
                    <a:gd name="connsiteY33" fmla="*/ 41458 h 74060"/>
                    <a:gd name="connsiteX34" fmla="*/ 41330 w 68540"/>
                    <a:gd name="connsiteY34" fmla="*/ 39276 h 74060"/>
                    <a:gd name="connsiteX35" fmla="*/ 32987 w 68540"/>
                    <a:gd name="connsiteY35" fmla="*/ 38506 h 74060"/>
                    <a:gd name="connsiteX36" fmla="*/ 19638 w 68540"/>
                    <a:gd name="connsiteY36" fmla="*/ 41715 h 74060"/>
                    <a:gd name="connsiteX37" fmla="*/ 14504 w 68540"/>
                    <a:gd name="connsiteY37" fmla="*/ 50700 h 74060"/>
                    <a:gd name="connsiteX38" fmla="*/ 16173 w 68540"/>
                    <a:gd name="connsiteY38" fmla="*/ 56604 h 74060"/>
                    <a:gd name="connsiteX39" fmla="*/ 21178 w 68540"/>
                    <a:gd name="connsiteY39" fmla="*/ 61225 h 74060"/>
                    <a:gd name="connsiteX40" fmla="*/ 29265 w 68540"/>
                    <a:gd name="connsiteY40" fmla="*/ 63022 h 74060"/>
                    <a:gd name="connsiteX41" fmla="*/ 38763 w 68540"/>
                    <a:gd name="connsiteY41" fmla="*/ 61096 h 74060"/>
                    <a:gd name="connsiteX42" fmla="*/ 46079 w 68540"/>
                    <a:gd name="connsiteY42" fmla="*/ 56219 h 74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68540" h="74060">
                      <a:moveTo>
                        <a:pt x="128" y="51727"/>
                      </a:moveTo>
                      <a:cubicBezTo>
                        <a:pt x="128" y="47234"/>
                        <a:pt x="1412" y="43255"/>
                        <a:pt x="4107" y="39790"/>
                      </a:cubicBezTo>
                      <a:cubicBezTo>
                        <a:pt x="6674" y="36453"/>
                        <a:pt x="10268" y="33757"/>
                        <a:pt x="14889" y="31832"/>
                      </a:cubicBezTo>
                      <a:cubicBezTo>
                        <a:pt x="19510" y="29906"/>
                        <a:pt x="24772" y="29008"/>
                        <a:pt x="30805" y="29008"/>
                      </a:cubicBezTo>
                      <a:cubicBezTo>
                        <a:pt x="34014" y="29008"/>
                        <a:pt x="37223" y="29265"/>
                        <a:pt x="40688" y="29650"/>
                      </a:cubicBezTo>
                      <a:cubicBezTo>
                        <a:pt x="44025" y="30163"/>
                        <a:pt x="46978" y="30805"/>
                        <a:pt x="49545" y="31832"/>
                      </a:cubicBezTo>
                      <a:lnTo>
                        <a:pt x="49545" y="27339"/>
                      </a:lnTo>
                      <a:cubicBezTo>
                        <a:pt x="49545" y="22334"/>
                        <a:pt x="48004" y="18483"/>
                        <a:pt x="45052" y="15659"/>
                      </a:cubicBezTo>
                      <a:cubicBezTo>
                        <a:pt x="41972" y="12835"/>
                        <a:pt x="37736" y="11423"/>
                        <a:pt x="31960" y="11423"/>
                      </a:cubicBezTo>
                      <a:cubicBezTo>
                        <a:pt x="27981" y="11423"/>
                        <a:pt x="24131" y="12194"/>
                        <a:pt x="20537" y="13605"/>
                      </a:cubicBezTo>
                      <a:cubicBezTo>
                        <a:pt x="16943" y="15017"/>
                        <a:pt x="13220" y="17071"/>
                        <a:pt x="9113" y="19638"/>
                      </a:cubicBezTo>
                      <a:lnTo>
                        <a:pt x="3979" y="9498"/>
                      </a:lnTo>
                      <a:cubicBezTo>
                        <a:pt x="8728" y="6289"/>
                        <a:pt x="13477" y="3851"/>
                        <a:pt x="18355" y="2310"/>
                      </a:cubicBezTo>
                      <a:cubicBezTo>
                        <a:pt x="23232" y="770"/>
                        <a:pt x="28238" y="0"/>
                        <a:pt x="33500" y="0"/>
                      </a:cubicBezTo>
                      <a:cubicBezTo>
                        <a:pt x="43127" y="0"/>
                        <a:pt x="50700" y="2567"/>
                        <a:pt x="56219" y="7573"/>
                      </a:cubicBezTo>
                      <a:cubicBezTo>
                        <a:pt x="61738" y="12579"/>
                        <a:pt x="64562" y="19766"/>
                        <a:pt x="64562" y="29008"/>
                      </a:cubicBezTo>
                      <a:lnTo>
                        <a:pt x="64562" y="55577"/>
                      </a:lnTo>
                      <a:cubicBezTo>
                        <a:pt x="64562" y="57246"/>
                        <a:pt x="64819" y="58529"/>
                        <a:pt x="65461" y="59300"/>
                      </a:cubicBezTo>
                      <a:cubicBezTo>
                        <a:pt x="66102" y="60070"/>
                        <a:pt x="67129" y="60455"/>
                        <a:pt x="68541" y="60583"/>
                      </a:cubicBezTo>
                      <a:lnTo>
                        <a:pt x="68541" y="72648"/>
                      </a:lnTo>
                      <a:cubicBezTo>
                        <a:pt x="67129" y="72905"/>
                        <a:pt x="65974" y="73162"/>
                        <a:pt x="64819" y="73162"/>
                      </a:cubicBezTo>
                      <a:cubicBezTo>
                        <a:pt x="63664" y="73162"/>
                        <a:pt x="62765" y="73290"/>
                        <a:pt x="62123" y="73290"/>
                      </a:cubicBezTo>
                      <a:cubicBezTo>
                        <a:pt x="58914" y="73290"/>
                        <a:pt x="56476" y="72520"/>
                        <a:pt x="54807" y="70980"/>
                      </a:cubicBezTo>
                      <a:cubicBezTo>
                        <a:pt x="53139" y="69440"/>
                        <a:pt x="52240" y="67643"/>
                        <a:pt x="51983" y="65461"/>
                      </a:cubicBezTo>
                      <a:lnTo>
                        <a:pt x="51598" y="61353"/>
                      </a:lnTo>
                      <a:cubicBezTo>
                        <a:pt x="48518" y="65332"/>
                        <a:pt x="44539" y="68541"/>
                        <a:pt x="39661" y="70723"/>
                      </a:cubicBezTo>
                      <a:cubicBezTo>
                        <a:pt x="34784" y="72905"/>
                        <a:pt x="29907" y="74060"/>
                        <a:pt x="24901" y="74060"/>
                      </a:cubicBezTo>
                      <a:cubicBezTo>
                        <a:pt x="19895" y="74060"/>
                        <a:pt x="15916" y="73033"/>
                        <a:pt x="12065" y="71108"/>
                      </a:cubicBezTo>
                      <a:cubicBezTo>
                        <a:pt x="8343" y="69183"/>
                        <a:pt x="5391" y="66487"/>
                        <a:pt x="3209" y="63150"/>
                      </a:cubicBezTo>
                      <a:cubicBezTo>
                        <a:pt x="1155" y="59813"/>
                        <a:pt x="0" y="55962"/>
                        <a:pt x="0" y="51855"/>
                      </a:cubicBezTo>
                      <a:close/>
                      <a:moveTo>
                        <a:pt x="45951" y="56091"/>
                      </a:moveTo>
                      <a:cubicBezTo>
                        <a:pt x="47106" y="54935"/>
                        <a:pt x="47876" y="53780"/>
                        <a:pt x="48518" y="52625"/>
                      </a:cubicBezTo>
                      <a:cubicBezTo>
                        <a:pt x="49160" y="51470"/>
                        <a:pt x="49416" y="50443"/>
                        <a:pt x="49416" y="49545"/>
                      </a:cubicBezTo>
                      <a:lnTo>
                        <a:pt x="49416" y="41458"/>
                      </a:lnTo>
                      <a:cubicBezTo>
                        <a:pt x="46849" y="40431"/>
                        <a:pt x="44154" y="39661"/>
                        <a:pt x="41330" y="39276"/>
                      </a:cubicBezTo>
                      <a:cubicBezTo>
                        <a:pt x="38506" y="38763"/>
                        <a:pt x="35682" y="38506"/>
                        <a:pt x="32987" y="38506"/>
                      </a:cubicBezTo>
                      <a:cubicBezTo>
                        <a:pt x="27468" y="38506"/>
                        <a:pt x="22975" y="39533"/>
                        <a:pt x="19638" y="41715"/>
                      </a:cubicBezTo>
                      <a:cubicBezTo>
                        <a:pt x="16173" y="43897"/>
                        <a:pt x="14504" y="46849"/>
                        <a:pt x="14504" y="50700"/>
                      </a:cubicBezTo>
                      <a:cubicBezTo>
                        <a:pt x="14504" y="52754"/>
                        <a:pt x="15017" y="54807"/>
                        <a:pt x="16173" y="56604"/>
                      </a:cubicBezTo>
                      <a:cubicBezTo>
                        <a:pt x="17328" y="58529"/>
                        <a:pt x="18996" y="60070"/>
                        <a:pt x="21178" y="61225"/>
                      </a:cubicBezTo>
                      <a:cubicBezTo>
                        <a:pt x="23360" y="62380"/>
                        <a:pt x="26056" y="63022"/>
                        <a:pt x="29265" y="63022"/>
                      </a:cubicBezTo>
                      <a:cubicBezTo>
                        <a:pt x="32474" y="63022"/>
                        <a:pt x="35682" y="62380"/>
                        <a:pt x="38763" y="61096"/>
                      </a:cubicBezTo>
                      <a:cubicBezTo>
                        <a:pt x="41843" y="59813"/>
                        <a:pt x="44154" y="58144"/>
                        <a:pt x="46079" y="56219"/>
                      </a:cubicBez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1D587C7A-E7CF-2C49-FD20-D121E9FFFDE6}"/>
                    </a:ext>
                  </a:extLst>
                </p:cNvPr>
                <p:cNvSpPr/>
                <p:nvPr/>
              </p:nvSpPr>
              <p:spPr>
                <a:xfrm>
                  <a:off x="1483108" y="922645"/>
                  <a:ext cx="64562" cy="72520"/>
                </a:xfrm>
                <a:custGeom>
                  <a:avLst/>
                  <a:gdLst>
                    <a:gd name="connsiteX0" fmla="*/ 64562 w 64562"/>
                    <a:gd name="connsiteY0" fmla="*/ 72392 h 72520"/>
                    <a:gd name="connsiteX1" fmla="*/ 49416 w 64562"/>
                    <a:gd name="connsiteY1" fmla="*/ 72392 h 72520"/>
                    <a:gd name="connsiteX2" fmla="*/ 49416 w 64562"/>
                    <a:gd name="connsiteY2" fmla="*/ 32602 h 72520"/>
                    <a:gd name="connsiteX3" fmla="*/ 46207 w 64562"/>
                    <a:gd name="connsiteY3" fmla="*/ 18098 h 72520"/>
                    <a:gd name="connsiteX4" fmla="*/ 36709 w 64562"/>
                    <a:gd name="connsiteY4" fmla="*/ 13477 h 72520"/>
                    <a:gd name="connsiteX5" fmla="*/ 27981 w 64562"/>
                    <a:gd name="connsiteY5" fmla="*/ 15659 h 72520"/>
                    <a:gd name="connsiteX6" fmla="*/ 20152 w 64562"/>
                    <a:gd name="connsiteY6" fmla="*/ 21563 h 72520"/>
                    <a:gd name="connsiteX7" fmla="*/ 15146 w 64562"/>
                    <a:gd name="connsiteY7" fmla="*/ 30163 h 72520"/>
                    <a:gd name="connsiteX8" fmla="*/ 15146 w 64562"/>
                    <a:gd name="connsiteY8" fmla="*/ 72520 h 72520"/>
                    <a:gd name="connsiteX9" fmla="*/ 0 w 64562"/>
                    <a:gd name="connsiteY9" fmla="*/ 72520 h 72520"/>
                    <a:gd name="connsiteX10" fmla="*/ 0 w 64562"/>
                    <a:gd name="connsiteY10" fmla="*/ 1155 h 72520"/>
                    <a:gd name="connsiteX11" fmla="*/ 13734 w 64562"/>
                    <a:gd name="connsiteY11" fmla="*/ 1155 h 72520"/>
                    <a:gd name="connsiteX12" fmla="*/ 13734 w 64562"/>
                    <a:gd name="connsiteY12" fmla="*/ 15531 h 72520"/>
                    <a:gd name="connsiteX13" fmla="*/ 20922 w 64562"/>
                    <a:gd name="connsiteY13" fmla="*/ 7316 h 72520"/>
                    <a:gd name="connsiteX14" fmla="*/ 31062 w 64562"/>
                    <a:gd name="connsiteY14" fmla="*/ 1925 h 72520"/>
                    <a:gd name="connsiteX15" fmla="*/ 42999 w 64562"/>
                    <a:gd name="connsiteY15" fmla="*/ 0 h 72520"/>
                    <a:gd name="connsiteX16" fmla="*/ 53652 w 64562"/>
                    <a:gd name="connsiteY16" fmla="*/ 2310 h 72520"/>
                    <a:gd name="connsiteX17" fmla="*/ 60198 w 64562"/>
                    <a:gd name="connsiteY17" fmla="*/ 8600 h 72520"/>
                    <a:gd name="connsiteX18" fmla="*/ 63535 w 64562"/>
                    <a:gd name="connsiteY18" fmla="*/ 17841 h 72520"/>
                    <a:gd name="connsiteX19" fmla="*/ 64434 w 64562"/>
                    <a:gd name="connsiteY19" fmla="*/ 28880 h 72520"/>
                    <a:gd name="connsiteX20" fmla="*/ 64434 w 64562"/>
                    <a:gd name="connsiteY20" fmla="*/ 72392 h 72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562" h="72520">
                      <a:moveTo>
                        <a:pt x="64562" y="72392"/>
                      </a:moveTo>
                      <a:lnTo>
                        <a:pt x="49416" y="72392"/>
                      </a:lnTo>
                      <a:lnTo>
                        <a:pt x="49416" y="32602"/>
                      </a:lnTo>
                      <a:cubicBezTo>
                        <a:pt x="49416" y="25928"/>
                        <a:pt x="48389" y="21178"/>
                        <a:pt x="46207" y="18098"/>
                      </a:cubicBezTo>
                      <a:cubicBezTo>
                        <a:pt x="44025" y="15017"/>
                        <a:pt x="40817" y="13477"/>
                        <a:pt x="36709" y="13477"/>
                      </a:cubicBezTo>
                      <a:cubicBezTo>
                        <a:pt x="33757" y="13477"/>
                        <a:pt x="30805" y="14247"/>
                        <a:pt x="27981" y="15659"/>
                      </a:cubicBezTo>
                      <a:cubicBezTo>
                        <a:pt x="25029" y="17071"/>
                        <a:pt x="22462" y="19125"/>
                        <a:pt x="20152" y="21563"/>
                      </a:cubicBezTo>
                      <a:cubicBezTo>
                        <a:pt x="17841" y="24002"/>
                        <a:pt x="16173" y="26954"/>
                        <a:pt x="15146" y="30163"/>
                      </a:cubicBezTo>
                      <a:lnTo>
                        <a:pt x="15146" y="72520"/>
                      </a:lnTo>
                      <a:lnTo>
                        <a:pt x="0" y="72520"/>
                      </a:lnTo>
                      <a:lnTo>
                        <a:pt x="0" y="1155"/>
                      </a:lnTo>
                      <a:lnTo>
                        <a:pt x="13734" y="1155"/>
                      </a:lnTo>
                      <a:lnTo>
                        <a:pt x="13734" y="15531"/>
                      </a:lnTo>
                      <a:cubicBezTo>
                        <a:pt x="15531" y="12322"/>
                        <a:pt x="17969" y="9627"/>
                        <a:pt x="20922" y="7316"/>
                      </a:cubicBezTo>
                      <a:cubicBezTo>
                        <a:pt x="23874" y="5006"/>
                        <a:pt x="27339" y="3209"/>
                        <a:pt x="31062" y="1925"/>
                      </a:cubicBezTo>
                      <a:cubicBezTo>
                        <a:pt x="34784" y="642"/>
                        <a:pt x="38763" y="0"/>
                        <a:pt x="42999" y="0"/>
                      </a:cubicBezTo>
                      <a:cubicBezTo>
                        <a:pt x="47234" y="0"/>
                        <a:pt x="50828" y="770"/>
                        <a:pt x="53652" y="2310"/>
                      </a:cubicBezTo>
                      <a:cubicBezTo>
                        <a:pt x="56476" y="3851"/>
                        <a:pt x="58658" y="6033"/>
                        <a:pt x="60198" y="8600"/>
                      </a:cubicBezTo>
                      <a:cubicBezTo>
                        <a:pt x="61738" y="11295"/>
                        <a:pt x="62893" y="14376"/>
                        <a:pt x="63535" y="17841"/>
                      </a:cubicBezTo>
                      <a:cubicBezTo>
                        <a:pt x="64177" y="21307"/>
                        <a:pt x="64434" y="25029"/>
                        <a:pt x="64434" y="28880"/>
                      </a:cubicBezTo>
                      <a:lnTo>
                        <a:pt x="64434" y="72392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B247B5FF-E0F9-C32A-3802-B8D1C7E5A80B}"/>
                    </a:ext>
                  </a:extLst>
                </p:cNvPr>
                <p:cNvSpPr/>
                <p:nvPr/>
              </p:nvSpPr>
              <p:spPr>
                <a:xfrm>
                  <a:off x="1557296" y="894664"/>
                  <a:ext cx="77269" cy="101656"/>
                </a:xfrm>
                <a:custGeom>
                  <a:avLst/>
                  <a:gdLst>
                    <a:gd name="connsiteX0" fmla="*/ 0 w 77269"/>
                    <a:gd name="connsiteY0" fmla="*/ 64819 h 101656"/>
                    <a:gd name="connsiteX1" fmla="*/ 4236 w 77269"/>
                    <a:gd name="connsiteY1" fmla="*/ 46207 h 101656"/>
                    <a:gd name="connsiteX2" fmla="*/ 15787 w 77269"/>
                    <a:gd name="connsiteY2" fmla="*/ 32859 h 101656"/>
                    <a:gd name="connsiteX3" fmla="*/ 32602 w 77269"/>
                    <a:gd name="connsiteY3" fmla="*/ 27853 h 101656"/>
                    <a:gd name="connsiteX4" fmla="*/ 47491 w 77269"/>
                    <a:gd name="connsiteY4" fmla="*/ 32089 h 101656"/>
                    <a:gd name="connsiteX5" fmla="*/ 57888 w 77269"/>
                    <a:gd name="connsiteY5" fmla="*/ 42742 h 101656"/>
                    <a:gd name="connsiteX6" fmla="*/ 57888 w 77269"/>
                    <a:gd name="connsiteY6" fmla="*/ 0 h 101656"/>
                    <a:gd name="connsiteX7" fmla="*/ 73033 w 77269"/>
                    <a:gd name="connsiteY7" fmla="*/ 0 h 101656"/>
                    <a:gd name="connsiteX8" fmla="*/ 73033 w 77269"/>
                    <a:gd name="connsiteY8" fmla="*/ 83302 h 101656"/>
                    <a:gd name="connsiteX9" fmla="*/ 74060 w 77269"/>
                    <a:gd name="connsiteY9" fmla="*/ 87024 h 101656"/>
                    <a:gd name="connsiteX10" fmla="*/ 77269 w 77269"/>
                    <a:gd name="connsiteY10" fmla="*/ 88308 h 101656"/>
                    <a:gd name="connsiteX11" fmla="*/ 77269 w 77269"/>
                    <a:gd name="connsiteY11" fmla="*/ 100373 h 101656"/>
                    <a:gd name="connsiteX12" fmla="*/ 70723 w 77269"/>
                    <a:gd name="connsiteY12" fmla="*/ 101015 h 101656"/>
                    <a:gd name="connsiteX13" fmla="*/ 63535 w 77269"/>
                    <a:gd name="connsiteY13" fmla="*/ 98576 h 101656"/>
                    <a:gd name="connsiteX14" fmla="*/ 60455 w 77269"/>
                    <a:gd name="connsiteY14" fmla="*/ 92672 h 101656"/>
                    <a:gd name="connsiteX15" fmla="*/ 60455 w 77269"/>
                    <a:gd name="connsiteY15" fmla="*/ 87281 h 101656"/>
                    <a:gd name="connsiteX16" fmla="*/ 49160 w 77269"/>
                    <a:gd name="connsiteY16" fmla="*/ 97934 h 101656"/>
                    <a:gd name="connsiteX17" fmla="*/ 34527 w 77269"/>
                    <a:gd name="connsiteY17" fmla="*/ 101656 h 101656"/>
                    <a:gd name="connsiteX18" fmla="*/ 20793 w 77269"/>
                    <a:gd name="connsiteY18" fmla="*/ 98833 h 101656"/>
                    <a:gd name="connsiteX19" fmla="*/ 9883 w 77269"/>
                    <a:gd name="connsiteY19" fmla="*/ 90746 h 101656"/>
                    <a:gd name="connsiteX20" fmla="*/ 2695 w 77269"/>
                    <a:gd name="connsiteY20" fmla="*/ 78938 h 101656"/>
                    <a:gd name="connsiteX21" fmla="*/ 128 w 77269"/>
                    <a:gd name="connsiteY21" fmla="*/ 64819 h 101656"/>
                    <a:gd name="connsiteX22" fmla="*/ 57759 w 77269"/>
                    <a:gd name="connsiteY22" fmla="*/ 74702 h 101656"/>
                    <a:gd name="connsiteX23" fmla="*/ 57759 w 77269"/>
                    <a:gd name="connsiteY23" fmla="*/ 56091 h 101656"/>
                    <a:gd name="connsiteX24" fmla="*/ 52882 w 77269"/>
                    <a:gd name="connsiteY24" fmla="*/ 48261 h 101656"/>
                    <a:gd name="connsiteX25" fmla="*/ 45309 w 77269"/>
                    <a:gd name="connsiteY25" fmla="*/ 42742 h 101656"/>
                    <a:gd name="connsiteX26" fmla="*/ 36966 w 77269"/>
                    <a:gd name="connsiteY26" fmla="*/ 40688 h 101656"/>
                    <a:gd name="connsiteX27" fmla="*/ 28238 w 77269"/>
                    <a:gd name="connsiteY27" fmla="*/ 42742 h 101656"/>
                    <a:gd name="connsiteX28" fmla="*/ 21435 w 77269"/>
                    <a:gd name="connsiteY28" fmla="*/ 48133 h 101656"/>
                    <a:gd name="connsiteX29" fmla="*/ 17071 w 77269"/>
                    <a:gd name="connsiteY29" fmla="*/ 55834 h 101656"/>
                    <a:gd name="connsiteX30" fmla="*/ 15531 w 77269"/>
                    <a:gd name="connsiteY30" fmla="*/ 64947 h 101656"/>
                    <a:gd name="connsiteX31" fmla="*/ 17199 w 77269"/>
                    <a:gd name="connsiteY31" fmla="*/ 74060 h 101656"/>
                    <a:gd name="connsiteX32" fmla="*/ 21949 w 77269"/>
                    <a:gd name="connsiteY32" fmla="*/ 81633 h 101656"/>
                    <a:gd name="connsiteX33" fmla="*/ 29136 w 77269"/>
                    <a:gd name="connsiteY33" fmla="*/ 86767 h 101656"/>
                    <a:gd name="connsiteX34" fmla="*/ 37993 w 77269"/>
                    <a:gd name="connsiteY34" fmla="*/ 88564 h 101656"/>
                    <a:gd name="connsiteX35" fmla="*/ 44154 w 77269"/>
                    <a:gd name="connsiteY35" fmla="*/ 87537 h 101656"/>
                    <a:gd name="connsiteX36" fmla="*/ 50058 w 77269"/>
                    <a:gd name="connsiteY36" fmla="*/ 84585 h 101656"/>
                    <a:gd name="connsiteX37" fmla="*/ 54935 w 77269"/>
                    <a:gd name="connsiteY37" fmla="*/ 80093 h 101656"/>
                    <a:gd name="connsiteX38" fmla="*/ 57759 w 77269"/>
                    <a:gd name="connsiteY38" fmla="*/ 74574 h 10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77269" h="101656">
                      <a:moveTo>
                        <a:pt x="0" y="64819"/>
                      </a:moveTo>
                      <a:cubicBezTo>
                        <a:pt x="0" y="58016"/>
                        <a:pt x="1412" y="51855"/>
                        <a:pt x="4236" y="46207"/>
                      </a:cubicBezTo>
                      <a:cubicBezTo>
                        <a:pt x="7059" y="40560"/>
                        <a:pt x="10910" y="36196"/>
                        <a:pt x="15787" y="32859"/>
                      </a:cubicBezTo>
                      <a:cubicBezTo>
                        <a:pt x="20665" y="29521"/>
                        <a:pt x="26184" y="27853"/>
                        <a:pt x="32602" y="27853"/>
                      </a:cubicBezTo>
                      <a:cubicBezTo>
                        <a:pt x="38121" y="27853"/>
                        <a:pt x="43127" y="29265"/>
                        <a:pt x="47491" y="32089"/>
                      </a:cubicBezTo>
                      <a:cubicBezTo>
                        <a:pt x="51983" y="34912"/>
                        <a:pt x="55449" y="38506"/>
                        <a:pt x="57888" y="42742"/>
                      </a:cubicBezTo>
                      <a:lnTo>
                        <a:pt x="57888" y="0"/>
                      </a:lnTo>
                      <a:lnTo>
                        <a:pt x="73033" y="0"/>
                      </a:lnTo>
                      <a:lnTo>
                        <a:pt x="73033" y="83302"/>
                      </a:lnTo>
                      <a:cubicBezTo>
                        <a:pt x="73033" y="85099"/>
                        <a:pt x="73419" y="86254"/>
                        <a:pt x="74060" y="87024"/>
                      </a:cubicBezTo>
                      <a:cubicBezTo>
                        <a:pt x="74702" y="87794"/>
                        <a:pt x="75729" y="88179"/>
                        <a:pt x="77269" y="88308"/>
                      </a:cubicBezTo>
                      <a:lnTo>
                        <a:pt x="77269" y="100373"/>
                      </a:lnTo>
                      <a:cubicBezTo>
                        <a:pt x="74445" y="100886"/>
                        <a:pt x="72263" y="101015"/>
                        <a:pt x="70723" y="101015"/>
                      </a:cubicBezTo>
                      <a:cubicBezTo>
                        <a:pt x="67899" y="101015"/>
                        <a:pt x="65461" y="100244"/>
                        <a:pt x="63535" y="98576"/>
                      </a:cubicBezTo>
                      <a:cubicBezTo>
                        <a:pt x="61610" y="96907"/>
                        <a:pt x="60583" y="94982"/>
                        <a:pt x="60455" y="92672"/>
                      </a:cubicBezTo>
                      <a:lnTo>
                        <a:pt x="60455" y="87281"/>
                      </a:lnTo>
                      <a:cubicBezTo>
                        <a:pt x="57503" y="91901"/>
                        <a:pt x="53909" y="95367"/>
                        <a:pt x="49160" y="97934"/>
                      </a:cubicBezTo>
                      <a:cubicBezTo>
                        <a:pt x="44539" y="100501"/>
                        <a:pt x="39661" y="101656"/>
                        <a:pt x="34527" y="101656"/>
                      </a:cubicBezTo>
                      <a:cubicBezTo>
                        <a:pt x="29393" y="101656"/>
                        <a:pt x="25029" y="100758"/>
                        <a:pt x="20793" y="98833"/>
                      </a:cubicBezTo>
                      <a:cubicBezTo>
                        <a:pt x="16558" y="96907"/>
                        <a:pt x="12964" y="94212"/>
                        <a:pt x="9883" y="90746"/>
                      </a:cubicBezTo>
                      <a:cubicBezTo>
                        <a:pt x="6803" y="87281"/>
                        <a:pt x="4492" y="83302"/>
                        <a:pt x="2695" y="78938"/>
                      </a:cubicBezTo>
                      <a:cubicBezTo>
                        <a:pt x="898" y="74574"/>
                        <a:pt x="128" y="69825"/>
                        <a:pt x="128" y="64819"/>
                      </a:cubicBezTo>
                      <a:close/>
                      <a:moveTo>
                        <a:pt x="57759" y="74702"/>
                      </a:moveTo>
                      <a:lnTo>
                        <a:pt x="57759" y="56091"/>
                      </a:lnTo>
                      <a:cubicBezTo>
                        <a:pt x="56732" y="53139"/>
                        <a:pt x="55192" y="50572"/>
                        <a:pt x="52882" y="48261"/>
                      </a:cubicBezTo>
                      <a:cubicBezTo>
                        <a:pt x="50571" y="45951"/>
                        <a:pt x="48133" y="44154"/>
                        <a:pt x="45309" y="42742"/>
                      </a:cubicBezTo>
                      <a:cubicBezTo>
                        <a:pt x="42485" y="41330"/>
                        <a:pt x="39790" y="40688"/>
                        <a:pt x="36966" y="40688"/>
                      </a:cubicBezTo>
                      <a:cubicBezTo>
                        <a:pt x="33757" y="40688"/>
                        <a:pt x="30805" y="41330"/>
                        <a:pt x="28238" y="42742"/>
                      </a:cubicBezTo>
                      <a:cubicBezTo>
                        <a:pt x="25671" y="44154"/>
                        <a:pt x="23360" y="45951"/>
                        <a:pt x="21435" y="48133"/>
                      </a:cubicBezTo>
                      <a:cubicBezTo>
                        <a:pt x="19510" y="50443"/>
                        <a:pt x="18098" y="53010"/>
                        <a:pt x="17071" y="55834"/>
                      </a:cubicBezTo>
                      <a:cubicBezTo>
                        <a:pt x="16044" y="58786"/>
                        <a:pt x="15531" y="61738"/>
                        <a:pt x="15531" y="64947"/>
                      </a:cubicBezTo>
                      <a:cubicBezTo>
                        <a:pt x="15531" y="68156"/>
                        <a:pt x="16044" y="71236"/>
                        <a:pt x="17199" y="74060"/>
                      </a:cubicBezTo>
                      <a:cubicBezTo>
                        <a:pt x="18355" y="76884"/>
                        <a:pt x="19895" y="79451"/>
                        <a:pt x="21949" y="81633"/>
                      </a:cubicBezTo>
                      <a:cubicBezTo>
                        <a:pt x="24002" y="83815"/>
                        <a:pt x="26441" y="85612"/>
                        <a:pt x="29136" y="86767"/>
                      </a:cubicBezTo>
                      <a:cubicBezTo>
                        <a:pt x="31832" y="87923"/>
                        <a:pt x="34784" y="88564"/>
                        <a:pt x="37993" y="88564"/>
                      </a:cubicBezTo>
                      <a:cubicBezTo>
                        <a:pt x="40046" y="88564"/>
                        <a:pt x="42100" y="88179"/>
                        <a:pt x="44154" y="87537"/>
                      </a:cubicBezTo>
                      <a:cubicBezTo>
                        <a:pt x="46207" y="86767"/>
                        <a:pt x="48133" y="85869"/>
                        <a:pt x="50058" y="84585"/>
                      </a:cubicBezTo>
                      <a:cubicBezTo>
                        <a:pt x="51983" y="83302"/>
                        <a:pt x="53524" y="81890"/>
                        <a:pt x="54935" y="80093"/>
                      </a:cubicBezTo>
                      <a:cubicBezTo>
                        <a:pt x="56219" y="78424"/>
                        <a:pt x="57246" y="76499"/>
                        <a:pt x="57759" y="74574"/>
                      </a:cubicBez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D3A462B-5C69-8F2F-C4A8-3463405AA1D6}"/>
                    </a:ext>
                  </a:extLst>
                </p:cNvPr>
                <p:cNvSpPr/>
                <p:nvPr/>
              </p:nvSpPr>
              <p:spPr>
                <a:xfrm>
                  <a:off x="1664344" y="897360"/>
                  <a:ext cx="90617" cy="97677"/>
                </a:xfrm>
                <a:custGeom>
                  <a:avLst/>
                  <a:gdLst>
                    <a:gd name="connsiteX0" fmla="*/ 37993 w 90617"/>
                    <a:gd name="connsiteY0" fmla="*/ 0 h 97677"/>
                    <a:gd name="connsiteX1" fmla="*/ 52625 w 90617"/>
                    <a:gd name="connsiteY1" fmla="*/ 0 h 97677"/>
                    <a:gd name="connsiteX2" fmla="*/ 90618 w 90617"/>
                    <a:gd name="connsiteY2" fmla="*/ 97677 h 97677"/>
                    <a:gd name="connsiteX3" fmla="*/ 74445 w 90617"/>
                    <a:gd name="connsiteY3" fmla="*/ 97677 h 97677"/>
                    <a:gd name="connsiteX4" fmla="*/ 64947 w 90617"/>
                    <a:gd name="connsiteY4" fmla="*/ 71108 h 97677"/>
                    <a:gd name="connsiteX5" fmla="*/ 25928 w 90617"/>
                    <a:gd name="connsiteY5" fmla="*/ 71108 h 97677"/>
                    <a:gd name="connsiteX6" fmla="*/ 16301 w 90617"/>
                    <a:gd name="connsiteY6" fmla="*/ 97677 h 97677"/>
                    <a:gd name="connsiteX7" fmla="*/ 0 w 90617"/>
                    <a:gd name="connsiteY7" fmla="*/ 97677 h 97677"/>
                    <a:gd name="connsiteX8" fmla="*/ 38250 w 90617"/>
                    <a:gd name="connsiteY8" fmla="*/ 0 h 97677"/>
                    <a:gd name="connsiteX9" fmla="*/ 60711 w 90617"/>
                    <a:gd name="connsiteY9" fmla="*/ 59685 h 97677"/>
                    <a:gd name="connsiteX10" fmla="*/ 45309 w 90617"/>
                    <a:gd name="connsiteY10" fmla="*/ 16943 h 97677"/>
                    <a:gd name="connsiteX11" fmla="*/ 29907 w 90617"/>
                    <a:gd name="connsiteY11" fmla="*/ 59685 h 97677"/>
                    <a:gd name="connsiteX12" fmla="*/ 60711 w 90617"/>
                    <a:gd name="connsiteY12" fmla="*/ 59685 h 97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0617" h="97677">
                      <a:moveTo>
                        <a:pt x="37993" y="0"/>
                      </a:moveTo>
                      <a:lnTo>
                        <a:pt x="52625" y="0"/>
                      </a:lnTo>
                      <a:lnTo>
                        <a:pt x="90618" y="97677"/>
                      </a:lnTo>
                      <a:lnTo>
                        <a:pt x="74445" y="97677"/>
                      </a:lnTo>
                      <a:lnTo>
                        <a:pt x="64947" y="71108"/>
                      </a:lnTo>
                      <a:lnTo>
                        <a:pt x="25928" y="71108"/>
                      </a:lnTo>
                      <a:lnTo>
                        <a:pt x="16301" y="97677"/>
                      </a:lnTo>
                      <a:lnTo>
                        <a:pt x="0" y="97677"/>
                      </a:lnTo>
                      <a:lnTo>
                        <a:pt x="38250" y="0"/>
                      </a:lnTo>
                      <a:close/>
                      <a:moveTo>
                        <a:pt x="60711" y="59685"/>
                      </a:moveTo>
                      <a:lnTo>
                        <a:pt x="45309" y="16943"/>
                      </a:lnTo>
                      <a:lnTo>
                        <a:pt x="29907" y="59685"/>
                      </a:lnTo>
                      <a:lnTo>
                        <a:pt x="60711" y="59685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6E70C076-071D-293D-855D-B4BF6214AA0C}"/>
                    </a:ext>
                  </a:extLst>
                </p:cNvPr>
                <p:cNvSpPr/>
                <p:nvPr/>
              </p:nvSpPr>
              <p:spPr>
                <a:xfrm>
                  <a:off x="1755090" y="894664"/>
                  <a:ext cx="77269" cy="101656"/>
                </a:xfrm>
                <a:custGeom>
                  <a:avLst/>
                  <a:gdLst>
                    <a:gd name="connsiteX0" fmla="*/ 0 w 77269"/>
                    <a:gd name="connsiteY0" fmla="*/ 64819 h 101656"/>
                    <a:gd name="connsiteX1" fmla="*/ 4236 w 77269"/>
                    <a:gd name="connsiteY1" fmla="*/ 46207 h 101656"/>
                    <a:gd name="connsiteX2" fmla="*/ 15788 w 77269"/>
                    <a:gd name="connsiteY2" fmla="*/ 32859 h 101656"/>
                    <a:gd name="connsiteX3" fmla="*/ 32602 w 77269"/>
                    <a:gd name="connsiteY3" fmla="*/ 27853 h 101656"/>
                    <a:gd name="connsiteX4" fmla="*/ 47491 w 77269"/>
                    <a:gd name="connsiteY4" fmla="*/ 32089 h 101656"/>
                    <a:gd name="connsiteX5" fmla="*/ 57888 w 77269"/>
                    <a:gd name="connsiteY5" fmla="*/ 42742 h 101656"/>
                    <a:gd name="connsiteX6" fmla="*/ 57888 w 77269"/>
                    <a:gd name="connsiteY6" fmla="*/ 0 h 101656"/>
                    <a:gd name="connsiteX7" fmla="*/ 73033 w 77269"/>
                    <a:gd name="connsiteY7" fmla="*/ 0 h 101656"/>
                    <a:gd name="connsiteX8" fmla="*/ 73033 w 77269"/>
                    <a:gd name="connsiteY8" fmla="*/ 83302 h 101656"/>
                    <a:gd name="connsiteX9" fmla="*/ 74060 w 77269"/>
                    <a:gd name="connsiteY9" fmla="*/ 87024 h 101656"/>
                    <a:gd name="connsiteX10" fmla="*/ 77269 w 77269"/>
                    <a:gd name="connsiteY10" fmla="*/ 88308 h 101656"/>
                    <a:gd name="connsiteX11" fmla="*/ 77269 w 77269"/>
                    <a:gd name="connsiteY11" fmla="*/ 100373 h 101656"/>
                    <a:gd name="connsiteX12" fmla="*/ 70723 w 77269"/>
                    <a:gd name="connsiteY12" fmla="*/ 101015 h 101656"/>
                    <a:gd name="connsiteX13" fmla="*/ 63535 w 77269"/>
                    <a:gd name="connsiteY13" fmla="*/ 98576 h 101656"/>
                    <a:gd name="connsiteX14" fmla="*/ 60455 w 77269"/>
                    <a:gd name="connsiteY14" fmla="*/ 92672 h 101656"/>
                    <a:gd name="connsiteX15" fmla="*/ 60455 w 77269"/>
                    <a:gd name="connsiteY15" fmla="*/ 87281 h 101656"/>
                    <a:gd name="connsiteX16" fmla="*/ 49160 w 77269"/>
                    <a:gd name="connsiteY16" fmla="*/ 97934 h 101656"/>
                    <a:gd name="connsiteX17" fmla="*/ 34527 w 77269"/>
                    <a:gd name="connsiteY17" fmla="*/ 101656 h 101656"/>
                    <a:gd name="connsiteX18" fmla="*/ 20793 w 77269"/>
                    <a:gd name="connsiteY18" fmla="*/ 98833 h 101656"/>
                    <a:gd name="connsiteX19" fmla="*/ 9883 w 77269"/>
                    <a:gd name="connsiteY19" fmla="*/ 90746 h 101656"/>
                    <a:gd name="connsiteX20" fmla="*/ 2695 w 77269"/>
                    <a:gd name="connsiteY20" fmla="*/ 78938 h 101656"/>
                    <a:gd name="connsiteX21" fmla="*/ 128 w 77269"/>
                    <a:gd name="connsiteY21" fmla="*/ 64819 h 101656"/>
                    <a:gd name="connsiteX22" fmla="*/ 57759 w 77269"/>
                    <a:gd name="connsiteY22" fmla="*/ 74702 h 101656"/>
                    <a:gd name="connsiteX23" fmla="*/ 57759 w 77269"/>
                    <a:gd name="connsiteY23" fmla="*/ 56091 h 101656"/>
                    <a:gd name="connsiteX24" fmla="*/ 52882 w 77269"/>
                    <a:gd name="connsiteY24" fmla="*/ 48261 h 101656"/>
                    <a:gd name="connsiteX25" fmla="*/ 45309 w 77269"/>
                    <a:gd name="connsiteY25" fmla="*/ 42742 h 101656"/>
                    <a:gd name="connsiteX26" fmla="*/ 36966 w 77269"/>
                    <a:gd name="connsiteY26" fmla="*/ 40688 h 101656"/>
                    <a:gd name="connsiteX27" fmla="*/ 28238 w 77269"/>
                    <a:gd name="connsiteY27" fmla="*/ 42742 h 101656"/>
                    <a:gd name="connsiteX28" fmla="*/ 21435 w 77269"/>
                    <a:gd name="connsiteY28" fmla="*/ 48133 h 101656"/>
                    <a:gd name="connsiteX29" fmla="*/ 17071 w 77269"/>
                    <a:gd name="connsiteY29" fmla="*/ 55834 h 101656"/>
                    <a:gd name="connsiteX30" fmla="*/ 15531 w 77269"/>
                    <a:gd name="connsiteY30" fmla="*/ 64947 h 101656"/>
                    <a:gd name="connsiteX31" fmla="*/ 17199 w 77269"/>
                    <a:gd name="connsiteY31" fmla="*/ 74060 h 101656"/>
                    <a:gd name="connsiteX32" fmla="*/ 21949 w 77269"/>
                    <a:gd name="connsiteY32" fmla="*/ 81633 h 101656"/>
                    <a:gd name="connsiteX33" fmla="*/ 29136 w 77269"/>
                    <a:gd name="connsiteY33" fmla="*/ 86767 h 101656"/>
                    <a:gd name="connsiteX34" fmla="*/ 37993 w 77269"/>
                    <a:gd name="connsiteY34" fmla="*/ 88564 h 101656"/>
                    <a:gd name="connsiteX35" fmla="*/ 44154 w 77269"/>
                    <a:gd name="connsiteY35" fmla="*/ 87537 h 101656"/>
                    <a:gd name="connsiteX36" fmla="*/ 50058 w 77269"/>
                    <a:gd name="connsiteY36" fmla="*/ 84585 h 101656"/>
                    <a:gd name="connsiteX37" fmla="*/ 54935 w 77269"/>
                    <a:gd name="connsiteY37" fmla="*/ 80093 h 101656"/>
                    <a:gd name="connsiteX38" fmla="*/ 57759 w 77269"/>
                    <a:gd name="connsiteY38" fmla="*/ 74574 h 10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77269" h="101656">
                      <a:moveTo>
                        <a:pt x="0" y="64819"/>
                      </a:moveTo>
                      <a:cubicBezTo>
                        <a:pt x="0" y="58016"/>
                        <a:pt x="1412" y="51855"/>
                        <a:pt x="4236" y="46207"/>
                      </a:cubicBezTo>
                      <a:cubicBezTo>
                        <a:pt x="7060" y="40560"/>
                        <a:pt x="10910" y="36196"/>
                        <a:pt x="15788" y="32859"/>
                      </a:cubicBezTo>
                      <a:cubicBezTo>
                        <a:pt x="20665" y="29521"/>
                        <a:pt x="26184" y="27853"/>
                        <a:pt x="32602" y="27853"/>
                      </a:cubicBezTo>
                      <a:cubicBezTo>
                        <a:pt x="38121" y="27853"/>
                        <a:pt x="43127" y="29265"/>
                        <a:pt x="47491" y="32089"/>
                      </a:cubicBezTo>
                      <a:cubicBezTo>
                        <a:pt x="51983" y="34912"/>
                        <a:pt x="55449" y="38506"/>
                        <a:pt x="57888" y="42742"/>
                      </a:cubicBezTo>
                      <a:lnTo>
                        <a:pt x="57888" y="0"/>
                      </a:lnTo>
                      <a:lnTo>
                        <a:pt x="73033" y="0"/>
                      </a:lnTo>
                      <a:lnTo>
                        <a:pt x="73033" y="83302"/>
                      </a:lnTo>
                      <a:cubicBezTo>
                        <a:pt x="73033" y="85099"/>
                        <a:pt x="73419" y="86254"/>
                        <a:pt x="74060" y="87024"/>
                      </a:cubicBezTo>
                      <a:cubicBezTo>
                        <a:pt x="74702" y="87794"/>
                        <a:pt x="75729" y="88179"/>
                        <a:pt x="77269" y="88308"/>
                      </a:cubicBezTo>
                      <a:lnTo>
                        <a:pt x="77269" y="100373"/>
                      </a:lnTo>
                      <a:cubicBezTo>
                        <a:pt x="74445" y="100886"/>
                        <a:pt x="72263" y="101015"/>
                        <a:pt x="70723" y="101015"/>
                      </a:cubicBezTo>
                      <a:cubicBezTo>
                        <a:pt x="67899" y="101015"/>
                        <a:pt x="65461" y="100244"/>
                        <a:pt x="63535" y="98576"/>
                      </a:cubicBezTo>
                      <a:cubicBezTo>
                        <a:pt x="61610" y="96907"/>
                        <a:pt x="60583" y="94982"/>
                        <a:pt x="60455" y="92672"/>
                      </a:cubicBezTo>
                      <a:lnTo>
                        <a:pt x="60455" y="87281"/>
                      </a:lnTo>
                      <a:cubicBezTo>
                        <a:pt x="57503" y="91901"/>
                        <a:pt x="53909" y="95367"/>
                        <a:pt x="49160" y="97934"/>
                      </a:cubicBezTo>
                      <a:cubicBezTo>
                        <a:pt x="44539" y="100501"/>
                        <a:pt x="39661" y="101656"/>
                        <a:pt x="34527" y="101656"/>
                      </a:cubicBezTo>
                      <a:cubicBezTo>
                        <a:pt x="29393" y="101656"/>
                        <a:pt x="25029" y="100758"/>
                        <a:pt x="20793" y="98833"/>
                      </a:cubicBezTo>
                      <a:cubicBezTo>
                        <a:pt x="16558" y="96907"/>
                        <a:pt x="12964" y="94212"/>
                        <a:pt x="9883" y="90746"/>
                      </a:cubicBezTo>
                      <a:cubicBezTo>
                        <a:pt x="6803" y="87281"/>
                        <a:pt x="4492" y="83302"/>
                        <a:pt x="2695" y="78938"/>
                      </a:cubicBezTo>
                      <a:cubicBezTo>
                        <a:pt x="898" y="74574"/>
                        <a:pt x="128" y="69825"/>
                        <a:pt x="128" y="64819"/>
                      </a:cubicBezTo>
                      <a:close/>
                      <a:moveTo>
                        <a:pt x="57759" y="74702"/>
                      </a:moveTo>
                      <a:lnTo>
                        <a:pt x="57759" y="56091"/>
                      </a:lnTo>
                      <a:cubicBezTo>
                        <a:pt x="56732" y="53139"/>
                        <a:pt x="55192" y="50572"/>
                        <a:pt x="52882" y="48261"/>
                      </a:cubicBezTo>
                      <a:cubicBezTo>
                        <a:pt x="50572" y="45951"/>
                        <a:pt x="48133" y="44154"/>
                        <a:pt x="45309" y="42742"/>
                      </a:cubicBezTo>
                      <a:cubicBezTo>
                        <a:pt x="42485" y="41330"/>
                        <a:pt x="39790" y="40688"/>
                        <a:pt x="36966" y="40688"/>
                      </a:cubicBezTo>
                      <a:cubicBezTo>
                        <a:pt x="33757" y="40688"/>
                        <a:pt x="30805" y="41330"/>
                        <a:pt x="28238" y="42742"/>
                      </a:cubicBezTo>
                      <a:cubicBezTo>
                        <a:pt x="25671" y="44154"/>
                        <a:pt x="23360" y="45951"/>
                        <a:pt x="21435" y="48133"/>
                      </a:cubicBezTo>
                      <a:cubicBezTo>
                        <a:pt x="19510" y="50443"/>
                        <a:pt x="18098" y="53010"/>
                        <a:pt x="17071" y="55834"/>
                      </a:cubicBezTo>
                      <a:cubicBezTo>
                        <a:pt x="16044" y="58786"/>
                        <a:pt x="15531" y="61738"/>
                        <a:pt x="15531" y="64947"/>
                      </a:cubicBezTo>
                      <a:cubicBezTo>
                        <a:pt x="15531" y="68156"/>
                        <a:pt x="16044" y="71236"/>
                        <a:pt x="17199" y="74060"/>
                      </a:cubicBezTo>
                      <a:cubicBezTo>
                        <a:pt x="18355" y="76884"/>
                        <a:pt x="19895" y="79451"/>
                        <a:pt x="21949" y="81633"/>
                      </a:cubicBezTo>
                      <a:cubicBezTo>
                        <a:pt x="24002" y="83815"/>
                        <a:pt x="26441" y="85612"/>
                        <a:pt x="29136" y="86767"/>
                      </a:cubicBezTo>
                      <a:cubicBezTo>
                        <a:pt x="31832" y="87923"/>
                        <a:pt x="34784" y="88564"/>
                        <a:pt x="37993" y="88564"/>
                      </a:cubicBezTo>
                      <a:cubicBezTo>
                        <a:pt x="40046" y="88564"/>
                        <a:pt x="42100" y="88179"/>
                        <a:pt x="44154" y="87537"/>
                      </a:cubicBezTo>
                      <a:cubicBezTo>
                        <a:pt x="46207" y="86767"/>
                        <a:pt x="48133" y="85869"/>
                        <a:pt x="50058" y="84585"/>
                      </a:cubicBezTo>
                      <a:cubicBezTo>
                        <a:pt x="51983" y="83302"/>
                        <a:pt x="53524" y="81890"/>
                        <a:pt x="54935" y="80093"/>
                      </a:cubicBezTo>
                      <a:cubicBezTo>
                        <a:pt x="56219" y="78424"/>
                        <a:pt x="57246" y="76499"/>
                        <a:pt x="57759" y="74574"/>
                      </a:cubicBez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1234FEB3-45CB-3BF9-54DD-B946CA7C7065}"/>
                    </a:ext>
                  </a:extLst>
                </p:cNvPr>
                <p:cNvSpPr/>
                <p:nvPr/>
              </p:nvSpPr>
              <p:spPr>
                <a:xfrm>
                  <a:off x="1839162" y="922517"/>
                  <a:ext cx="73675" cy="73931"/>
                </a:xfrm>
                <a:custGeom>
                  <a:avLst/>
                  <a:gdLst>
                    <a:gd name="connsiteX0" fmla="*/ 36966 w 73675"/>
                    <a:gd name="connsiteY0" fmla="*/ 73932 h 73931"/>
                    <a:gd name="connsiteX1" fmla="*/ 21692 w 73675"/>
                    <a:gd name="connsiteY1" fmla="*/ 70980 h 73931"/>
                    <a:gd name="connsiteX2" fmla="*/ 10012 w 73675"/>
                    <a:gd name="connsiteY2" fmla="*/ 62893 h 73931"/>
                    <a:gd name="connsiteX3" fmla="*/ 2567 w 73675"/>
                    <a:gd name="connsiteY3" fmla="*/ 51085 h 73931"/>
                    <a:gd name="connsiteX4" fmla="*/ 0 w 73675"/>
                    <a:gd name="connsiteY4" fmla="*/ 36966 h 73931"/>
                    <a:gd name="connsiteX5" fmla="*/ 2567 w 73675"/>
                    <a:gd name="connsiteY5" fmla="*/ 22847 h 73931"/>
                    <a:gd name="connsiteX6" fmla="*/ 10012 w 73675"/>
                    <a:gd name="connsiteY6" fmla="*/ 11038 h 73931"/>
                    <a:gd name="connsiteX7" fmla="*/ 21692 w 73675"/>
                    <a:gd name="connsiteY7" fmla="*/ 2952 h 73931"/>
                    <a:gd name="connsiteX8" fmla="*/ 36838 w 73675"/>
                    <a:gd name="connsiteY8" fmla="*/ 0 h 73931"/>
                    <a:gd name="connsiteX9" fmla="*/ 51983 w 73675"/>
                    <a:gd name="connsiteY9" fmla="*/ 2952 h 73931"/>
                    <a:gd name="connsiteX10" fmla="*/ 63663 w 73675"/>
                    <a:gd name="connsiteY10" fmla="*/ 11038 h 73931"/>
                    <a:gd name="connsiteX11" fmla="*/ 71108 w 73675"/>
                    <a:gd name="connsiteY11" fmla="*/ 22847 h 73931"/>
                    <a:gd name="connsiteX12" fmla="*/ 73675 w 73675"/>
                    <a:gd name="connsiteY12" fmla="*/ 36966 h 73931"/>
                    <a:gd name="connsiteX13" fmla="*/ 71108 w 73675"/>
                    <a:gd name="connsiteY13" fmla="*/ 51085 h 73931"/>
                    <a:gd name="connsiteX14" fmla="*/ 63663 w 73675"/>
                    <a:gd name="connsiteY14" fmla="*/ 62893 h 73931"/>
                    <a:gd name="connsiteX15" fmla="*/ 51983 w 73675"/>
                    <a:gd name="connsiteY15" fmla="*/ 70980 h 73931"/>
                    <a:gd name="connsiteX16" fmla="*/ 36838 w 73675"/>
                    <a:gd name="connsiteY16" fmla="*/ 73932 h 73931"/>
                    <a:gd name="connsiteX17" fmla="*/ 15531 w 73675"/>
                    <a:gd name="connsiteY17" fmla="*/ 37094 h 73931"/>
                    <a:gd name="connsiteX18" fmla="*/ 18355 w 73675"/>
                    <a:gd name="connsiteY18" fmla="*/ 49288 h 73931"/>
                    <a:gd name="connsiteX19" fmla="*/ 26056 w 73675"/>
                    <a:gd name="connsiteY19" fmla="*/ 57888 h 73931"/>
                    <a:gd name="connsiteX20" fmla="*/ 36966 w 73675"/>
                    <a:gd name="connsiteY20" fmla="*/ 60968 h 73931"/>
                    <a:gd name="connsiteX21" fmla="*/ 47748 w 73675"/>
                    <a:gd name="connsiteY21" fmla="*/ 57759 h 73931"/>
                    <a:gd name="connsiteX22" fmla="*/ 55449 w 73675"/>
                    <a:gd name="connsiteY22" fmla="*/ 49031 h 73931"/>
                    <a:gd name="connsiteX23" fmla="*/ 58401 w 73675"/>
                    <a:gd name="connsiteY23" fmla="*/ 36838 h 73931"/>
                    <a:gd name="connsiteX24" fmla="*/ 55449 w 73675"/>
                    <a:gd name="connsiteY24" fmla="*/ 24644 h 73931"/>
                    <a:gd name="connsiteX25" fmla="*/ 47748 w 73675"/>
                    <a:gd name="connsiteY25" fmla="*/ 16044 h 73931"/>
                    <a:gd name="connsiteX26" fmla="*/ 36966 w 73675"/>
                    <a:gd name="connsiteY26" fmla="*/ 12835 h 73931"/>
                    <a:gd name="connsiteX27" fmla="*/ 26056 w 73675"/>
                    <a:gd name="connsiteY27" fmla="*/ 16044 h 73931"/>
                    <a:gd name="connsiteX28" fmla="*/ 18355 w 73675"/>
                    <a:gd name="connsiteY28" fmla="*/ 24644 h 73931"/>
                    <a:gd name="connsiteX29" fmla="*/ 15531 w 73675"/>
                    <a:gd name="connsiteY29" fmla="*/ 36966 h 73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3675" h="73931">
                      <a:moveTo>
                        <a:pt x="36966" y="73932"/>
                      </a:moveTo>
                      <a:cubicBezTo>
                        <a:pt x="31318" y="73932"/>
                        <a:pt x="26184" y="72905"/>
                        <a:pt x="21692" y="70980"/>
                      </a:cubicBezTo>
                      <a:cubicBezTo>
                        <a:pt x="17199" y="69054"/>
                        <a:pt x="13349" y="66359"/>
                        <a:pt x="10012" y="62893"/>
                      </a:cubicBezTo>
                      <a:cubicBezTo>
                        <a:pt x="6674" y="59428"/>
                        <a:pt x="4236" y="55577"/>
                        <a:pt x="2567" y="51085"/>
                      </a:cubicBezTo>
                      <a:cubicBezTo>
                        <a:pt x="770" y="46721"/>
                        <a:pt x="0" y="41972"/>
                        <a:pt x="0" y="36966"/>
                      </a:cubicBezTo>
                      <a:cubicBezTo>
                        <a:pt x="0" y="31960"/>
                        <a:pt x="898" y="27211"/>
                        <a:pt x="2567" y="22847"/>
                      </a:cubicBezTo>
                      <a:cubicBezTo>
                        <a:pt x="4364" y="18355"/>
                        <a:pt x="6803" y="14504"/>
                        <a:pt x="10012" y="11038"/>
                      </a:cubicBezTo>
                      <a:cubicBezTo>
                        <a:pt x="13220" y="7573"/>
                        <a:pt x="17199" y="5006"/>
                        <a:pt x="21692" y="2952"/>
                      </a:cubicBezTo>
                      <a:cubicBezTo>
                        <a:pt x="26184" y="898"/>
                        <a:pt x="31318" y="0"/>
                        <a:pt x="36838" y="0"/>
                      </a:cubicBezTo>
                      <a:cubicBezTo>
                        <a:pt x="42357" y="0"/>
                        <a:pt x="47491" y="1027"/>
                        <a:pt x="51983" y="2952"/>
                      </a:cubicBezTo>
                      <a:cubicBezTo>
                        <a:pt x="56476" y="4877"/>
                        <a:pt x="60455" y="7573"/>
                        <a:pt x="63663" y="11038"/>
                      </a:cubicBezTo>
                      <a:cubicBezTo>
                        <a:pt x="66872" y="14504"/>
                        <a:pt x="69440" y="18355"/>
                        <a:pt x="71108" y="22847"/>
                      </a:cubicBezTo>
                      <a:cubicBezTo>
                        <a:pt x="72905" y="27339"/>
                        <a:pt x="73675" y="32089"/>
                        <a:pt x="73675" y="36966"/>
                      </a:cubicBezTo>
                      <a:cubicBezTo>
                        <a:pt x="73675" y="41843"/>
                        <a:pt x="72777" y="46592"/>
                        <a:pt x="71108" y="51085"/>
                      </a:cubicBezTo>
                      <a:cubicBezTo>
                        <a:pt x="69311" y="55449"/>
                        <a:pt x="66872" y="59428"/>
                        <a:pt x="63663" y="62893"/>
                      </a:cubicBezTo>
                      <a:cubicBezTo>
                        <a:pt x="60455" y="66359"/>
                        <a:pt x="56476" y="69054"/>
                        <a:pt x="51983" y="70980"/>
                      </a:cubicBezTo>
                      <a:cubicBezTo>
                        <a:pt x="47491" y="72905"/>
                        <a:pt x="42357" y="73932"/>
                        <a:pt x="36838" y="73932"/>
                      </a:cubicBezTo>
                      <a:close/>
                      <a:moveTo>
                        <a:pt x="15531" y="37094"/>
                      </a:moveTo>
                      <a:cubicBezTo>
                        <a:pt x="15531" y="41587"/>
                        <a:pt x="16429" y="45694"/>
                        <a:pt x="18355" y="49288"/>
                      </a:cubicBezTo>
                      <a:cubicBezTo>
                        <a:pt x="20280" y="52882"/>
                        <a:pt x="22847" y="55706"/>
                        <a:pt x="26056" y="57888"/>
                      </a:cubicBezTo>
                      <a:cubicBezTo>
                        <a:pt x="29265" y="60070"/>
                        <a:pt x="32859" y="60968"/>
                        <a:pt x="36966" y="60968"/>
                      </a:cubicBezTo>
                      <a:cubicBezTo>
                        <a:pt x="41073" y="60968"/>
                        <a:pt x="44539" y="59941"/>
                        <a:pt x="47748" y="57759"/>
                      </a:cubicBezTo>
                      <a:cubicBezTo>
                        <a:pt x="50957" y="55577"/>
                        <a:pt x="53524" y="52754"/>
                        <a:pt x="55449" y="49031"/>
                      </a:cubicBezTo>
                      <a:cubicBezTo>
                        <a:pt x="57374" y="45309"/>
                        <a:pt x="58401" y="41330"/>
                        <a:pt x="58401" y="36838"/>
                      </a:cubicBezTo>
                      <a:cubicBezTo>
                        <a:pt x="58401" y="32345"/>
                        <a:pt x="57374" y="28238"/>
                        <a:pt x="55449" y="24644"/>
                      </a:cubicBezTo>
                      <a:cubicBezTo>
                        <a:pt x="53524" y="21050"/>
                        <a:pt x="50957" y="18226"/>
                        <a:pt x="47748" y="16044"/>
                      </a:cubicBezTo>
                      <a:cubicBezTo>
                        <a:pt x="44539" y="13862"/>
                        <a:pt x="40945" y="12835"/>
                        <a:pt x="36966" y="12835"/>
                      </a:cubicBezTo>
                      <a:cubicBezTo>
                        <a:pt x="32987" y="12835"/>
                        <a:pt x="29265" y="13862"/>
                        <a:pt x="26056" y="16044"/>
                      </a:cubicBezTo>
                      <a:cubicBezTo>
                        <a:pt x="22847" y="18226"/>
                        <a:pt x="20280" y="21050"/>
                        <a:pt x="18355" y="24644"/>
                      </a:cubicBezTo>
                      <a:cubicBezTo>
                        <a:pt x="16429" y="28238"/>
                        <a:pt x="15531" y="32345"/>
                        <a:pt x="15531" y="36966"/>
                      </a:cubicBez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826692A5-1A3F-FC9E-077C-F4E7CD6D9E3A}"/>
                    </a:ext>
                  </a:extLst>
                </p:cNvPr>
                <p:cNvSpPr/>
                <p:nvPr/>
              </p:nvSpPr>
              <p:spPr>
                <a:xfrm>
                  <a:off x="1923105" y="922517"/>
                  <a:ext cx="72905" cy="101784"/>
                </a:xfrm>
                <a:custGeom>
                  <a:avLst/>
                  <a:gdLst>
                    <a:gd name="connsiteX0" fmla="*/ 40817 w 72905"/>
                    <a:gd name="connsiteY0" fmla="*/ 73932 h 101784"/>
                    <a:gd name="connsiteX1" fmla="*/ 25543 w 72905"/>
                    <a:gd name="connsiteY1" fmla="*/ 69825 h 101784"/>
                    <a:gd name="connsiteX2" fmla="*/ 15146 w 72905"/>
                    <a:gd name="connsiteY2" fmla="*/ 59171 h 101784"/>
                    <a:gd name="connsiteX3" fmla="*/ 15146 w 72905"/>
                    <a:gd name="connsiteY3" fmla="*/ 101785 h 101784"/>
                    <a:gd name="connsiteX4" fmla="*/ 0 w 72905"/>
                    <a:gd name="connsiteY4" fmla="*/ 101785 h 101784"/>
                    <a:gd name="connsiteX5" fmla="*/ 0 w 72905"/>
                    <a:gd name="connsiteY5" fmla="*/ 1155 h 101784"/>
                    <a:gd name="connsiteX6" fmla="*/ 13349 w 72905"/>
                    <a:gd name="connsiteY6" fmla="*/ 1155 h 101784"/>
                    <a:gd name="connsiteX7" fmla="*/ 13349 w 72905"/>
                    <a:gd name="connsiteY7" fmla="*/ 14119 h 101784"/>
                    <a:gd name="connsiteX8" fmla="*/ 24131 w 72905"/>
                    <a:gd name="connsiteY8" fmla="*/ 3851 h 101784"/>
                    <a:gd name="connsiteX9" fmla="*/ 38891 w 72905"/>
                    <a:gd name="connsiteY9" fmla="*/ 0 h 101784"/>
                    <a:gd name="connsiteX10" fmla="*/ 52497 w 72905"/>
                    <a:gd name="connsiteY10" fmla="*/ 2952 h 101784"/>
                    <a:gd name="connsiteX11" fmla="*/ 63279 w 72905"/>
                    <a:gd name="connsiteY11" fmla="*/ 11038 h 101784"/>
                    <a:gd name="connsiteX12" fmla="*/ 70338 w 72905"/>
                    <a:gd name="connsiteY12" fmla="*/ 22847 h 101784"/>
                    <a:gd name="connsiteX13" fmla="*/ 72905 w 72905"/>
                    <a:gd name="connsiteY13" fmla="*/ 36838 h 101784"/>
                    <a:gd name="connsiteX14" fmla="*/ 68798 w 72905"/>
                    <a:gd name="connsiteY14" fmla="*/ 55449 h 101784"/>
                    <a:gd name="connsiteX15" fmla="*/ 57503 w 72905"/>
                    <a:gd name="connsiteY15" fmla="*/ 68926 h 101784"/>
                    <a:gd name="connsiteX16" fmla="*/ 40945 w 72905"/>
                    <a:gd name="connsiteY16" fmla="*/ 73932 h 101784"/>
                    <a:gd name="connsiteX17" fmla="*/ 35811 w 72905"/>
                    <a:gd name="connsiteY17" fmla="*/ 60968 h 101784"/>
                    <a:gd name="connsiteX18" fmla="*/ 44539 w 72905"/>
                    <a:gd name="connsiteY18" fmla="*/ 58914 h 101784"/>
                    <a:gd name="connsiteX19" fmla="*/ 51342 w 72905"/>
                    <a:gd name="connsiteY19" fmla="*/ 53524 h 101784"/>
                    <a:gd name="connsiteX20" fmla="*/ 55706 w 72905"/>
                    <a:gd name="connsiteY20" fmla="*/ 45822 h 101784"/>
                    <a:gd name="connsiteX21" fmla="*/ 57246 w 72905"/>
                    <a:gd name="connsiteY21" fmla="*/ 36838 h 101784"/>
                    <a:gd name="connsiteX22" fmla="*/ 55577 w 72905"/>
                    <a:gd name="connsiteY22" fmla="*/ 27596 h 101784"/>
                    <a:gd name="connsiteX23" fmla="*/ 50828 w 72905"/>
                    <a:gd name="connsiteY23" fmla="*/ 20023 h 101784"/>
                    <a:gd name="connsiteX24" fmla="*/ 43640 w 72905"/>
                    <a:gd name="connsiteY24" fmla="*/ 14889 h 101784"/>
                    <a:gd name="connsiteX25" fmla="*/ 34784 w 72905"/>
                    <a:gd name="connsiteY25" fmla="*/ 12964 h 101784"/>
                    <a:gd name="connsiteX26" fmla="*/ 28751 w 72905"/>
                    <a:gd name="connsiteY26" fmla="*/ 13991 h 101784"/>
                    <a:gd name="connsiteX27" fmla="*/ 22847 w 72905"/>
                    <a:gd name="connsiteY27" fmla="*/ 16943 h 101784"/>
                    <a:gd name="connsiteX28" fmla="*/ 17970 w 72905"/>
                    <a:gd name="connsiteY28" fmla="*/ 21435 h 101784"/>
                    <a:gd name="connsiteX29" fmla="*/ 15146 w 72905"/>
                    <a:gd name="connsiteY29" fmla="*/ 26826 h 101784"/>
                    <a:gd name="connsiteX30" fmla="*/ 15146 w 72905"/>
                    <a:gd name="connsiteY30" fmla="*/ 45437 h 101784"/>
                    <a:gd name="connsiteX31" fmla="*/ 20280 w 72905"/>
                    <a:gd name="connsiteY31" fmla="*/ 53267 h 101784"/>
                    <a:gd name="connsiteX32" fmla="*/ 27596 w 72905"/>
                    <a:gd name="connsiteY32" fmla="*/ 58786 h 101784"/>
                    <a:gd name="connsiteX33" fmla="*/ 35939 w 72905"/>
                    <a:gd name="connsiteY33" fmla="*/ 60840 h 101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2905" h="101784">
                      <a:moveTo>
                        <a:pt x="40817" y="73932"/>
                      </a:moveTo>
                      <a:cubicBezTo>
                        <a:pt x="35041" y="73932"/>
                        <a:pt x="29907" y="72520"/>
                        <a:pt x="25543" y="69825"/>
                      </a:cubicBezTo>
                      <a:cubicBezTo>
                        <a:pt x="21179" y="67129"/>
                        <a:pt x="17713" y="63535"/>
                        <a:pt x="15146" y="59171"/>
                      </a:cubicBezTo>
                      <a:lnTo>
                        <a:pt x="15146" y="101785"/>
                      </a:lnTo>
                      <a:lnTo>
                        <a:pt x="0" y="101785"/>
                      </a:lnTo>
                      <a:lnTo>
                        <a:pt x="0" y="1155"/>
                      </a:lnTo>
                      <a:lnTo>
                        <a:pt x="13349" y="1155"/>
                      </a:lnTo>
                      <a:lnTo>
                        <a:pt x="13349" y="14119"/>
                      </a:lnTo>
                      <a:cubicBezTo>
                        <a:pt x="16044" y="9883"/>
                        <a:pt x="19638" y="6418"/>
                        <a:pt x="24131" y="3851"/>
                      </a:cubicBezTo>
                      <a:cubicBezTo>
                        <a:pt x="28495" y="1284"/>
                        <a:pt x="33372" y="0"/>
                        <a:pt x="38891" y="0"/>
                      </a:cubicBezTo>
                      <a:cubicBezTo>
                        <a:pt x="43897" y="0"/>
                        <a:pt x="48390" y="1027"/>
                        <a:pt x="52497" y="2952"/>
                      </a:cubicBezTo>
                      <a:cubicBezTo>
                        <a:pt x="56604" y="4877"/>
                        <a:pt x="60198" y="7573"/>
                        <a:pt x="63279" y="11038"/>
                      </a:cubicBezTo>
                      <a:cubicBezTo>
                        <a:pt x="66359" y="14504"/>
                        <a:pt x="68669" y="18483"/>
                        <a:pt x="70338" y="22847"/>
                      </a:cubicBezTo>
                      <a:cubicBezTo>
                        <a:pt x="72007" y="27211"/>
                        <a:pt x="72905" y="31960"/>
                        <a:pt x="72905" y="36838"/>
                      </a:cubicBezTo>
                      <a:cubicBezTo>
                        <a:pt x="72905" y="43640"/>
                        <a:pt x="71493" y="49930"/>
                        <a:pt x="68798" y="55449"/>
                      </a:cubicBezTo>
                      <a:cubicBezTo>
                        <a:pt x="66102" y="61096"/>
                        <a:pt x="62380" y="65589"/>
                        <a:pt x="57503" y="68926"/>
                      </a:cubicBezTo>
                      <a:cubicBezTo>
                        <a:pt x="52754" y="72263"/>
                        <a:pt x="47234" y="73932"/>
                        <a:pt x="40945" y="73932"/>
                      </a:cubicBezTo>
                      <a:close/>
                      <a:moveTo>
                        <a:pt x="35811" y="60968"/>
                      </a:moveTo>
                      <a:cubicBezTo>
                        <a:pt x="39020" y="60968"/>
                        <a:pt x="41972" y="60326"/>
                        <a:pt x="44539" y="58914"/>
                      </a:cubicBezTo>
                      <a:cubicBezTo>
                        <a:pt x="47106" y="57631"/>
                        <a:pt x="49416" y="55706"/>
                        <a:pt x="51342" y="53524"/>
                      </a:cubicBezTo>
                      <a:cubicBezTo>
                        <a:pt x="53267" y="51213"/>
                        <a:pt x="54679" y="48646"/>
                        <a:pt x="55706" y="45822"/>
                      </a:cubicBezTo>
                      <a:cubicBezTo>
                        <a:pt x="56732" y="42999"/>
                        <a:pt x="57246" y="39918"/>
                        <a:pt x="57246" y="36838"/>
                      </a:cubicBezTo>
                      <a:cubicBezTo>
                        <a:pt x="57246" y="33629"/>
                        <a:pt x="56732" y="30548"/>
                        <a:pt x="55577" y="27596"/>
                      </a:cubicBezTo>
                      <a:cubicBezTo>
                        <a:pt x="54422" y="24644"/>
                        <a:pt x="52882" y="22205"/>
                        <a:pt x="50828" y="20023"/>
                      </a:cubicBezTo>
                      <a:cubicBezTo>
                        <a:pt x="48775" y="17841"/>
                        <a:pt x="46336" y="16173"/>
                        <a:pt x="43640" y="14889"/>
                      </a:cubicBezTo>
                      <a:cubicBezTo>
                        <a:pt x="40945" y="13605"/>
                        <a:pt x="37993" y="12964"/>
                        <a:pt x="34784" y="12964"/>
                      </a:cubicBezTo>
                      <a:cubicBezTo>
                        <a:pt x="32859" y="12964"/>
                        <a:pt x="30805" y="13349"/>
                        <a:pt x="28751" y="13991"/>
                      </a:cubicBezTo>
                      <a:cubicBezTo>
                        <a:pt x="26698" y="14761"/>
                        <a:pt x="24644" y="15659"/>
                        <a:pt x="22847" y="16943"/>
                      </a:cubicBezTo>
                      <a:cubicBezTo>
                        <a:pt x="21050" y="18226"/>
                        <a:pt x="19382" y="19638"/>
                        <a:pt x="17970" y="21435"/>
                      </a:cubicBezTo>
                      <a:cubicBezTo>
                        <a:pt x="16558" y="23232"/>
                        <a:pt x="15659" y="24901"/>
                        <a:pt x="15146" y="26826"/>
                      </a:cubicBezTo>
                      <a:lnTo>
                        <a:pt x="15146" y="45437"/>
                      </a:lnTo>
                      <a:cubicBezTo>
                        <a:pt x="16429" y="48261"/>
                        <a:pt x="18098" y="50957"/>
                        <a:pt x="20280" y="53267"/>
                      </a:cubicBezTo>
                      <a:cubicBezTo>
                        <a:pt x="22462" y="55577"/>
                        <a:pt x="24772" y="57374"/>
                        <a:pt x="27596" y="58786"/>
                      </a:cubicBezTo>
                      <a:cubicBezTo>
                        <a:pt x="30292" y="60198"/>
                        <a:pt x="33115" y="60840"/>
                        <a:pt x="35939" y="60840"/>
                      </a:cubicBez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B4C58C6E-1217-9782-F8DD-5C22625B2D58}"/>
                    </a:ext>
                  </a:extLst>
                </p:cNvPr>
                <p:cNvSpPr/>
                <p:nvPr/>
              </p:nvSpPr>
              <p:spPr>
                <a:xfrm>
                  <a:off x="1999091" y="899927"/>
                  <a:ext cx="45822" cy="96393"/>
                </a:xfrm>
                <a:custGeom>
                  <a:avLst/>
                  <a:gdLst>
                    <a:gd name="connsiteX0" fmla="*/ 45822 w 45822"/>
                    <a:gd name="connsiteY0" fmla="*/ 91645 h 96393"/>
                    <a:gd name="connsiteX1" fmla="*/ 40945 w 45822"/>
                    <a:gd name="connsiteY1" fmla="*/ 93698 h 96393"/>
                    <a:gd name="connsiteX2" fmla="*/ 34399 w 45822"/>
                    <a:gd name="connsiteY2" fmla="*/ 95624 h 96393"/>
                    <a:gd name="connsiteX3" fmla="*/ 26954 w 45822"/>
                    <a:gd name="connsiteY3" fmla="*/ 96394 h 96393"/>
                    <a:gd name="connsiteX4" fmla="*/ 18355 w 45822"/>
                    <a:gd name="connsiteY4" fmla="*/ 94725 h 96393"/>
                    <a:gd name="connsiteX5" fmla="*/ 11937 w 45822"/>
                    <a:gd name="connsiteY5" fmla="*/ 89463 h 96393"/>
                    <a:gd name="connsiteX6" fmla="*/ 9498 w 45822"/>
                    <a:gd name="connsiteY6" fmla="*/ 80093 h 96393"/>
                    <a:gd name="connsiteX7" fmla="*/ 9498 w 45822"/>
                    <a:gd name="connsiteY7" fmla="*/ 35297 h 96393"/>
                    <a:gd name="connsiteX8" fmla="*/ 0 w 45822"/>
                    <a:gd name="connsiteY8" fmla="*/ 35297 h 96393"/>
                    <a:gd name="connsiteX9" fmla="*/ 0 w 45822"/>
                    <a:gd name="connsiteY9" fmla="*/ 23617 h 96393"/>
                    <a:gd name="connsiteX10" fmla="*/ 9498 w 45822"/>
                    <a:gd name="connsiteY10" fmla="*/ 23617 h 96393"/>
                    <a:gd name="connsiteX11" fmla="*/ 9498 w 45822"/>
                    <a:gd name="connsiteY11" fmla="*/ 0 h 96393"/>
                    <a:gd name="connsiteX12" fmla="*/ 24644 w 45822"/>
                    <a:gd name="connsiteY12" fmla="*/ 0 h 96393"/>
                    <a:gd name="connsiteX13" fmla="*/ 24644 w 45822"/>
                    <a:gd name="connsiteY13" fmla="*/ 23617 h 96393"/>
                    <a:gd name="connsiteX14" fmla="*/ 40303 w 45822"/>
                    <a:gd name="connsiteY14" fmla="*/ 23617 h 96393"/>
                    <a:gd name="connsiteX15" fmla="*/ 40303 w 45822"/>
                    <a:gd name="connsiteY15" fmla="*/ 35297 h 96393"/>
                    <a:gd name="connsiteX16" fmla="*/ 24644 w 45822"/>
                    <a:gd name="connsiteY16" fmla="*/ 35297 h 96393"/>
                    <a:gd name="connsiteX17" fmla="*/ 24644 w 45822"/>
                    <a:gd name="connsiteY17" fmla="*/ 75215 h 96393"/>
                    <a:gd name="connsiteX18" fmla="*/ 27083 w 45822"/>
                    <a:gd name="connsiteY18" fmla="*/ 80735 h 96393"/>
                    <a:gd name="connsiteX19" fmla="*/ 32345 w 45822"/>
                    <a:gd name="connsiteY19" fmla="*/ 82532 h 96393"/>
                    <a:gd name="connsiteX20" fmla="*/ 38378 w 45822"/>
                    <a:gd name="connsiteY20" fmla="*/ 81376 h 96393"/>
                    <a:gd name="connsiteX21" fmla="*/ 42614 w 45822"/>
                    <a:gd name="connsiteY21" fmla="*/ 79579 h 96393"/>
                    <a:gd name="connsiteX22" fmla="*/ 45822 w 45822"/>
                    <a:gd name="connsiteY22" fmla="*/ 91516 h 96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5822" h="96393">
                      <a:moveTo>
                        <a:pt x="45822" y="91645"/>
                      </a:moveTo>
                      <a:cubicBezTo>
                        <a:pt x="44539" y="92287"/>
                        <a:pt x="42870" y="92928"/>
                        <a:pt x="40945" y="93698"/>
                      </a:cubicBezTo>
                      <a:cubicBezTo>
                        <a:pt x="39020" y="94469"/>
                        <a:pt x="36838" y="95110"/>
                        <a:pt x="34399" y="95624"/>
                      </a:cubicBezTo>
                      <a:cubicBezTo>
                        <a:pt x="31960" y="96137"/>
                        <a:pt x="29521" y="96394"/>
                        <a:pt x="26954" y="96394"/>
                      </a:cubicBezTo>
                      <a:cubicBezTo>
                        <a:pt x="23874" y="96394"/>
                        <a:pt x="20922" y="95880"/>
                        <a:pt x="18355" y="94725"/>
                      </a:cubicBezTo>
                      <a:cubicBezTo>
                        <a:pt x="15788" y="93570"/>
                        <a:pt x="13606" y="91901"/>
                        <a:pt x="11937" y="89463"/>
                      </a:cubicBezTo>
                      <a:cubicBezTo>
                        <a:pt x="10268" y="87024"/>
                        <a:pt x="9498" y="83944"/>
                        <a:pt x="9498" y="80093"/>
                      </a:cubicBezTo>
                      <a:lnTo>
                        <a:pt x="9498" y="35297"/>
                      </a:lnTo>
                      <a:lnTo>
                        <a:pt x="0" y="35297"/>
                      </a:lnTo>
                      <a:lnTo>
                        <a:pt x="0" y="23617"/>
                      </a:lnTo>
                      <a:lnTo>
                        <a:pt x="9498" y="23617"/>
                      </a:lnTo>
                      <a:lnTo>
                        <a:pt x="9498" y="0"/>
                      </a:lnTo>
                      <a:lnTo>
                        <a:pt x="24644" y="0"/>
                      </a:lnTo>
                      <a:lnTo>
                        <a:pt x="24644" y="23617"/>
                      </a:lnTo>
                      <a:lnTo>
                        <a:pt x="40303" y="23617"/>
                      </a:lnTo>
                      <a:lnTo>
                        <a:pt x="40303" y="35297"/>
                      </a:lnTo>
                      <a:lnTo>
                        <a:pt x="24644" y="35297"/>
                      </a:lnTo>
                      <a:lnTo>
                        <a:pt x="24644" y="75215"/>
                      </a:lnTo>
                      <a:cubicBezTo>
                        <a:pt x="24772" y="77654"/>
                        <a:pt x="25671" y="79451"/>
                        <a:pt x="27083" y="80735"/>
                      </a:cubicBezTo>
                      <a:cubicBezTo>
                        <a:pt x="28495" y="82018"/>
                        <a:pt x="30292" y="82532"/>
                        <a:pt x="32345" y="82532"/>
                      </a:cubicBezTo>
                      <a:cubicBezTo>
                        <a:pt x="34399" y="82532"/>
                        <a:pt x="36453" y="82147"/>
                        <a:pt x="38378" y="81376"/>
                      </a:cubicBezTo>
                      <a:cubicBezTo>
                        <a:pt x="40303" y="80606"/>
                        <a:pt x="41715" y="80093"/>
                        <a:pt x="42614" y="79579"/>
                      </a:cubicBezTo>
                      <a:lnTo>
                        <a:pt x="45822" y="91516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0C52B84-3B99-0900-5785-EFB964658141}"/>
                    </a:ext>
                  </a:extLst>
                </p:cNvPr>
                <p:cNvSpPr/>
                <p:nvPr/>
              </p:nvSpPr>
              <p:spPr>
                <a:xfrm>
                  <a:off x="2051973" y="894536"/>
                  <a:ext cx="15145" cy="100501"/>
                </a:xfrm>
                <a:custGeom>
                  <a:avLst/>
                  <a:gdLst>
                    <a:gd name="connsiteX0" fmla="*/ 0 w 15145"/>
                    <a:gd name="connsiteY0" fmla="*/ 16686 h 100501"/>
                    <a:gd name="connsiteX1" fmla="*/ 0 w 15145"/>
                    <a:gd name="connsiteY1" fmla="*/ 0 h 100501"/>
                    <a:gd name="connsiteX2" fmla="*/ 15146 w 15145"/>
                    <a:gd name="connsiteY2" fmla="*/ 0 h 100501"/>
                    <a:gd name="connsiteX3" fmla="*/ 15146 w 15145"/>
                    <a:gd name="connsiteY3" fmla="*/ 16686 h 100501"/>
                    <a:gd name="connsiteX4" fmla="*/ 0 w 15145"/>
                    <a:gd name="connsiteY4" fmla="*/ 16686 h 100501"/>
                    <a:gd name="connsiteX5" fmla="*/ 0 w 15145"/>
                    <a:gd name="connsiteY5" fmla="*/ 100501 h 100501"/>
                    <a:gd name="connsiteX6" fmla="*/ 0 w 15145"/>
                    <a:gd name="connsiteY6" fmla="*/ 28623 h 100501"/>
                    <a:gd name="connsiteX7" fmla="*/ 15146 w 15145"/>
                    <a:gd name="connsiteY7" fmla="*/ 28623 h 100501"/>
                    <a:gd name="connsiteX8" fmla="*/ 15146 w 15145"/>
                    <a:gd name="connsiteY8" fmla="*/ 100501 h 100501"/>
                    <a:gd name="connsiteX9" fmla="*/ 0 w 15145"/>
                    <a:gd name="connsiteY9" fmla="*/ 100501 h 10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145" h="100501">
                      <a:moveTo>
                        <a:pt x="0" y="16686"/>
                      </a:moveTo>
                      <a:lnTo>
                        <a:pt x="0" y="0"/>
                      </a:lnTo>
                      <a:lnTo>
                        <a:pt x="15146" y="0"/>
                      </a:lnTo>
                      <a:lnTo>
                        <a:pt x="15146" y="16686"/>
                      </a:lnTo>
                      <a:lnTo>
                        <a:pt x="0" y="16686"/>
                      </a:lnTo>
                      <a:close/>
                      <a:moveTo>
                        <a:pt x="0" y="100501"/>
                      </a:moveTo>
                      <a:lnTo>
                        <a:pt x="0" y="28623"/>
                      </a:lnTo>
                      <a:lnTo>
                        <a:pt x="15146" y="28623"/>
                      </a:lnTo>
                      <a:lnTo>
                        <a:pt x="15146" y="100501"/>
                      </a:lnTo>
                      <a:lnTo>
                        <a:pt x="0" y="100501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4C5612F8-A758-3EBD-3226-A532B92FF6BD}"/>
                    </a:ext>
                  </a:extLst>
                </p:cNvPr>
                <p:cNvSpPr/>
                <p:nvPr/>
              </p:nvSpPr>
              <p:spPr>
                <a:xfrm>
                  <a:off x="2077130" y="922517"/>
                  <a:ext cx="73675" cy="73931"/>
                </a:xfrm>
                <a:custGeom>
                  <a:avLst/>
                  <a:gdLst>
                    <a:gd name="connsiteX0" fmla="*/ 36966 w 73675"/>
                    <a:gd name="connsiteY0" fmla="*/ 73932 h 73931"/>
                    <a:gd name="connsiteX1" fmla="*/ 21692 w 73675"/>
                    <a:gd name="connsiteY1" fmla="*/ 70980 h 73931"/>
                    <a:gd name="connsiteX2" fmla="*/ 10012 w 73675"/>
                    <a:gd name="connsiteY2" fmla="*/ 62893 h 73931"/>
                    <a:gd name="connsiteX3" fmla="*/ 2567 w 73675"/>
                    <a:gd name="connsiteY3" fmla="*/ 51085 h 73931"/>
                    <a:gd name="connsiteX4" fmla="*/ 0 w 73675"/>
                    <a:gd name="connsiteY4" fmla="*/ 36966 h 73931"/>
                    <a:gd name="connsiteX5" fmla="*/ 2567 w 73675"/>
                    <a:gd name="connsiteY5" fmla="*/ 22847 h 73931"/>
                    <a:gd name="connsiteX6" fmla="*/ 10012 w 73675"/>
                    <a:gd name="connsiteY6" fmla="*/ 11038 h 73931"/>
                    <a:gd name="connsiteX7" fmla="*/ 21692 w 73675"/>
                    <a:gd name="connsiteY7" fmla="*/ 2952 h 73931"/>
                    <a:gd name="connsiteX8" fmla="*/ 36838 w 73675"/>
                    <a:gd name="connsiteY8" fmla="*/ 0 h 73931"/>
                    <a:gd name="connsiteX9" fmla="*/ 51983 w 73675"/>
                    <a:gd name="connsiteY9" fmla="*/ 2952 h 73931"/>
                    <a:gd name="connsiteX10" fmla="*/ 63664 w 73675"/>
                    <a:gd name="connsiteY10" fmla="*/ 11038 h 73931"/>
                    <a:gd name="connsiteX11" fmla="*/ 71108 w 73675"/>
                    <a:gd name="connsiteY11" fmla="*/ 22847 h 73931"/>
                    <a:gd name="connsiteX12" fmla="*/ 73675 w 73675"/>
                    <a:gd name="connsiteY12" fmla="*/ 36966 h 73931"/>
                    <a:gd name="connsiteX13" fmla="*/ 71108 w 73675"/>
                    <a:gd name="connsiteY13" fmla="*/ 51085 h 73931"/>
                    <a:gd name="connsiteX14" fmla="*/ 63664 w 73675"/>
                    <a:gd name="connsiteY14" fmla="*/ 62893 h 73931"/>
                    <a:gd name="connsiteX15" fmla="*/ 51983 w 73675"/>
                    <a:gd name="connsiteY15" fmla="*/ 70980 h 73931"/>
                    <a:gd name="connsiteX16" fmla="*/ 36838 w 73675"/>
                    <a:gd name="connsiteY16" fmla="*/ 73932 h 73931"/>
                    <a:gd name="connsiteX17" fmla="*/ 15531 w 73675"/>
                    <a:gd name="connsiteY17" fmla="*/ 37094 h 73931"/>
                    <a:gd name="connsiteX18" fmla="*/ 18355 w 73675"/>
                    <a:gd name="connsiteY18" fmla="*/ 49288 h 73931"/>
                    <a:gd name="connsiteX19" fmla="*/ 26056 w 73675"/>
                    <a:gd name="connsiteY19" fmla="*/ 57888 h 73931"/>
                    <a:gd name="connsiteX20" fmla="*/ 36966 w 73675"/>
                    <a:gd name="connsiteY20" fmla="*/ 60968 h 73931"/>
                    <a:gd name="connsiteX21" fmla="*/ 47748 w 73675"/>
                    <a:gd name="connsiteY21" fmla="*/ 57759 h 73931"/>
                    <a:gd name="connsiteX22" fmla="*/ 55449 w 73675"/>
                    <a:gd name="connsiteY22" fmla="*/ 49031 h 73931"/>
                    <a:gd name="connsiteX23" fmla="*/ 58401 w 73675"/>
                    <a:gd name="connsiteY23" fmla="*/ 36838 h 73931"/>
                    <a:gd name="connsiteX24" fmla="*/ 55449 w 73675"/>
                    <a:gd name="connsiteY24" fmla="*/ 24644 h 73931"/>
                    <a:gd name="connsiteX25" fmla="*/ 47748 w 73675"/>
                    <a:gd name="connsiteY25" fmla="*/ 16044 h 73931"/>
                    <a:gd name="connsiteX26" fmla="*/ 36966 w 73675"/>
                    <a:gd name="connsiteY26" fmla="*/ 12835 h 73931"/>
                    <a:gd name="connsiteX27" fmla="*/ 26056 w 73675"/>
                    <a:gd name="connsiteY27" fmla="*/ 16044 h 73931"/>
                    <a:gd name="connsiteX28" fmla="*/ 18355 w 73675"/>
                    <a:gd name="connsiteY28" fmla="*/ 24644 h 73931"/>
                    <a:gd name="connsiteX29" fmla="*/ 15531 w 73675"/>
                    <a:gd name="connsiteY29" fmla="*/ 36966 h 73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3675" h="73931">
                      <a:moveTo>
                        <a:pt x="36966" y="73932"/>
                      </a:moveTo>
                      <a:cubicBezTo>
                        <a:pt x="31318" y="73932"/>
                        <a:pt x="26184" y="72905"/>
                        <a:pt x="21692" y="70980"/>
                      </a:cubicBezTo>
                      <a:cubicBezTo>
                        <a:pt x="17200" y="69054"/>
                        <a:pt x="13349" y="66359"/>
                        <a:pt x="10012" y="62893"/>
                      </a:cubicBezTo>
                      <a:cubicBezTo>
                        <a:pt x="6674" y="59428"/>
                        <a:pt x="4236" y="55577"/>
                        <a:pt x="2567" y="51085"/>
                      </a:cubicBezTo>
                      <a:cubicBezTo>
                        <a:pt x="770" y="46721"/>
                        <a:pt x="0" y="41972"/>
                        <a:pt x="0" y="36966"/>
                      </a:cubicBezTo>
                      <a:cubicBezTo>
                        <a:pt x="0" y="31960"/>
                        <a:pt x="899" y="27211"/>
                        <a:pt x="2567" y="22847"/>
                      </a:cubicBezTo>
                      <a:cubicBezTo>
                        <a:pt x="4364" y="18355"/>
                        <a:pt x="6803" y="14504"/>
                        <a:pt x="10012" y="11038"/>
                      </a:cubicBezTo>
                      <a:cubicBezTo>
                        <a:pt x="13220" y="7573"/>
                        <a:pt x="17200" y="5006"/>
                        <a:pt x="21692" y="2952"/>
                      </a:cubicBezTo>
                      <a:cubicBezTo>
                        <a:pt x="26184" y="898"/>
                        <a:pt x="31318" y="0"/>
                        <a:pt x="36838" y="0"/>
                      </a:cubicBezTo>
                      <a:cubicBezTo>
                        <a:pt x="42357" y="0"/>
                        <a:pt x="47491" y="1027"/>
                        <a:pt x="51983" y="2952"/>
                      </a:cubicBezTo>
                      <a:cubicBezTo>
                        <a:pt x="56476" y="4877"/>
                        <a:pt x="60455" y="7573"/>
                        <a:pt x="63664" y="11038"/>
                      </a:cubicBezTo>
                      <a:cubicBezTo>
                        <a:pt x="66873" y="14504"/>
                        <a:pt x="69440" y="18355"/>
                        <a:pt x="71108" y="22847"/>
                      </a:cubicBezTo>
                      <a:cubicBezTo>
                        <a:pt x="72905" y="27339"/>
                        <a:pt x="73675" y="32089"/>
                        <a:pt x="73675" y="36966"/>
                      </a:cubicBezTo>
                      <a:cubicBezTo>
                        <a:pt x="73675" y="41843"/>
                        <a:pt x="72777" y="46592"/>
                        <a:pt x="71108" y="51085"/>
                      </a:cubicBezTo>
                      <a:cubicBezTo>
                        <a:pt x="69311" y="55449"/>
                        <a:pt x="66873" y="59428"/>
                        <a:pt x="63664" y="62893"/>
                      </a:cubicBezTo>
                      <a:cubicBezTo>
                        <a:pt x="60455" y="66359"/>
                        <a:pt x="56476" y="69054"/>
                        <a:pt x="51983" y="70980"/>
                      </a:cubicBezTo>
                      <a:cubicBezTo>
                        <a:pt x="47491" y="72905"/>
                        <a:pt x="42357" y="73932"/>
                        <a:pt x="36838" y="73932"/>
                      </a:cubicBezTo>
                      <a:close/>
                      <a:moveTo>
                        <a:pt x="15531" y="37094"/>
                      </a:moveTo>
                      <a:cubicBezTo>
                        <a:pt x="15531" y="41587"/>
                        <a:pt x="16429" y="45694"/>
                        <a:pt x="18355" y="49288"/>
                      </a:cubicBezTo>
                      <a:cubicBezTo>
                        <a:pt x="20280" y="52882"/>
                        <a:pt x="22847" y="55706"/>
                        <a:pt x="26056" y="57888"/>
                      </a:cubicBezTo>
                      <a:cubicBezTo>
                        <a:pt x="29265" y="60070"/>
                        <a:pt x="32859" y="60968"/>
                        <a:pt x="36966" y="60968"/>
                      </a:cubicBezTo>
                      <a:cubicBezTo>
                        <a:pt x="41073" y="60968"/>
                        <a:pt x="44539" y="59941"/>
                        <a:pt x="47748" y="57759"/>
                      </a:cubicBezTo>
                      <a:cubicBezTo>
                        <a:pt x="50957" y="55577"/>
                        <a:pt x="53524" y="52754"/>
                        <a:pt x="55449" y="49031"/>
                      </a:cubicBezTo>
                      <a:cubicBezTo>
                        <a:pt x="57374" y="45309"/>
                        <a:pt x="58401" y="41330"/>
                        <a:pt x="58401" y="36838"/>
                      </a:cubicBezTo>
                      <a:cubicBezTo>
                        <a:pt x="58401" y="32345"/>
                        <a:pt x="57374" y="28238"/>
                        <a:pt x="55449" y="24644"/>
                      </a:cubicBezTo>
                      <a:cubicBezTo>
                        <a:pt x="53524" y="21050"/>
                        <a:pt x="50957" y="18226"/>
                        <a:pt x="47748" y="16044"/>
                      </a:cubicBezTo>
                      <a:cubicBezTo>
                        <a:pt x="44539" y="13862"/>
                        <a:pt x="40945" y="12835"/>
                        <a:pt x="36966" y="12835"/>
                      </a:cubicBezTo>
                      <a:cubicBezTo>
                        <a:pt x="32987" y="12835"/>
                        <a:pt x="29265" y="13862"/>
                        <a:pt x="26056" y="16044"/>
                      </a:cubicBezTo>
                      <a:cubicBezTo>
                        <a:pt x="22847" y="18226"/>
                        <a:pt x="20280" y="21050"/>
                        <a:pt x="18355" y="24644"/>
                      </a:cubicBezTo>
                      <a:cubicBezTo>
                        <a:pt x="16429" y="28238"/>
                        <a:pt x="15531" y="32345"/>
                        <a:pt x="15531" y="36966"/>
                      </a:cubicBez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1B476250-B56E-F356-9365-C640CEED53CD}"/>
                    </a:ext>
                  </a:extLst>
                </p:cNvPr>
                <p:cNvSpPr/>
                <p:nvPr/>
              </p:nvSpPr>
              <p:spPr>
                <a:xfrm>
                  <a:off x="2161074" y="922645"/>
                  <a:ext cx="64562" cy="72520"/>
                </a:xfrm>
                <a:custGeom>
                  <a:avLst/>
                  <a:gdLst>
                    <a:gd name="connsiteX0" fmla="*/ 64562 w 64562"/>
                    <a:gd name="connsiteY0" fmla="*/ 72392 h 72520"/>
                    <a:gd name="connsiteX1" fmla="*/ 49416 w 64562"/>
                    <a:gd name="connsiteY1" fmla="*/ 72392 h 72520"/>
                    <a:gd name="connsiteX2" fmla="*/ 49416 w 64562"/>
                    <a:gd name="connsiteY2" fmla="*/ 32602 h 72520"/>
                    <a:gd name="connsiteX3" fmla="*/ 46207 w 64562"/>
                    <a:gd name="connsiteY3" fmla="*/ 18098 h 72520"/>
                    <a:gd name="connsiteX4" fmla="*/ 36709 w 64562"/>
                    <a:gd name="connsiteY4" fmla="*/ 13477 h 72520"/>
                    <a:gd name="connsiteX5" fmla="*/ 27981 w 64562"/>
                    <a:gd name="connsiteY5" fmla="*/ 15659 h 72520"/>
                    <a:gd name="connsiteX6" fmla="*/ 20151 w 64562"/>
                    <a:gd name="connsiteY6" fmla="*/ 21563 h 72520"/>
                    <a:gd name="connsiteX7" fmla="*/ 15146 w 64562"/>
                    <a:gd name="connsiteY7" fmla="*/ 30163 h 72520"/>
                    <a:gd name="connsiteX8" fmla="*/ 15146 w 64562"/>
                    <a:gd name="connsiteY8" fmla="*/ 72520 h 72520"/>
                    <a:gd name="connsiteX9" fmla="*/ 0 w 64562"/>
                    <a:gd name="connsiteY9" fmla="*/ 72520 h 72520"/>
                    <a:gd name="connsiteX10" fmla="*/ 0 w 64562"/>
                    <a:gd name="connsiteY10" fmla="*/ 1155 h 72520"/>
                    <a:gd name="connsiteX11" fmla="*/ 13734 w 64562"/>
                    <a:gd name="connsiteY11" fmla="*/ 1155 h 72520"/>
                    <a:gd name="connsiteX12" fmla="*/ 13734 w 64562"/>
                    <a:gd name="connsiteY12" fmla="*/ 15531 h 72520"/>
                    <a:gd name="connsiteX13" fmla="*/ 20922 w 64562"/>
                    <a:gd name="connsiteY13" fmla="*/ 7316 h 72520"/>
                    <a:gd name="connsiteX14" fmla="*/ 31062 w 64562"/>
                    <a:gd name="connsiteY14" fmla="*/ 1925 h 72520"/>
                    <a:gd name="connsiteX15" fmla="*/ 42998 w 64562"/>
                    <a:gd name="connsiteY15" fmla="*/ 0 h 72520"/>
                    <a:gd name="connsiteX16" fmla="*/ 53652 w 64562"/>
                    <a:gd name="connsiteY16" fmla="*/ 2310 h 72520"/>
                    <a:gd name="connsiteX17" fmla="*/ 60198 w 64562"/>
                    <a:gd name="connsiteY17" fmla="*/ 8600 h 72520"/>
                    <a:gd name="connsiteX18" fmla="*/ 63535 w 64562"/>
                    <a:gd name="connsiteY18" fmla="*/ 17841 h 72520"/>
                    <a:gd name="connsiteX19" fmla="*/ 64434 w 64562"/>
                    <a:gd name="connsiteY19" fmla="*/ 28880 h 72520"/>
                    <a:gd name="connsiteX20" fmla="*/ 64434 w 64562"/>
                    <a:gd name="connsiteY20" fmla="*/ 72392 h 72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4562" h="72520">
                      <a:moveTo>
                        <a:pt x="64562" y="72392"/>
                      </a:moveTo>
                      <a:lnTo>
                        <a:pt x="49416" y="72392"/>
                      </a:lnTo>
                      <a:lnTo>
                        <a:pt x="49416" y="32602"/>
                      </a:lnTo>
                      <a:cubicBezTo>
                        <a:pt x="49416" y="25928"/>
                        <a:pt x="48390" y="21178"/>
                        <a:pt x="46207" y="18098"/>
                      </a:cubicBezTo>
                      <a:cubicBezTo>
                        <a:pt x="44025" y="15017"/>
                        <a:pt x="40816" y="13477"/>
                        <a:pt x="36709" y="13477"/>
                      </a:cubicBezTo>
                      <a:cubicBezTo>
                        <a:pt x="33757" y="13477"/>
                        <a:pt x="30805" y="14247"/>
                        <a:pt x="27981" y="15659"/>
                      </a:cubicBezTo>
                      <a:cubicBezTo>
                        <a:pt x="25029" y="17071"/>
                        <a:pt x="22462" y="19125"/>
                        <a:pt x="20151" y="21563"/>
                      </a:cubicBezTo>
                      <a:cubicBezTo>
                        <a:pt x="17841" y="24002"/>
                        <a:pt x="16173" y="26954"/>
                        <a:pt x="15146" y="30163"/>
                      </a:cubicBezTo>
                      <a:lnTo>
                        <a:pt x="15146" y="72520"/>
                      </a:lnTo>
                      <a:lnTo>
                        <a:pt x="0" y="72520"/>
                      </a:lnTo>
                      <a:lnTo>
                        <a:pt x="0" y="1155"/>
                      </a:lnTo>
                      <a:lnTo>
                        <a:pt x="13734" y="1155"/>
                      </a:lnTo>
                      <a:lnTo>
                        <a:pt x="13734" y="15531"/>
                      </a:lnTo>
                      <a:cubicBezTo>
                        <a:pt x="15531" y="12322"/>
                        <a:pt x="17969" y="9627"/>
                        <a:pt x="20922" y="7316"/>
                      </a:cubicBezTo>
                      <a:cubicBezTo>
                        <a:pt x="23874" y="5006"/>
                        <a:pt x="27339" y="3209"/>
                        <a:pt x="31062" y="1925"/>
                      </a:cubicBezTo>
                      <a:cubicBezTo>
                        <a:pt x="34784" y="642"/>
                        <a:pt x="38763" y="0"/>
                        <a:pt x="42998" y="0"/>
                      </a:cubicBezTo>
                      <a:cubicBezTo>
                        <a:pt x="47234" y="0"/>
                        <a:pt x="50828" y="770"/>
                        <a:pt x="53652" y="2310"/>
                      </a:cubicBezTo>
                      <a:cubicBezTo>
                        <a:pt x="56476" y="3851"/>
                        <a:pt x="58658" y="6033"/>
                        <a:pt x="60198" y="8600"/>
                      </a:cubicBezTo>
                      <a:cubicBezTo>
                        <a:pt x="61738" y="11295"/>
                        <a:pt x="62893" y="14376"/>
                        <a:pt x="63535" y="17841"/>
                      </a:cubicBezTo>
                      <a:cubicBezTo>
                        <a:pt x="64177" y="21307"/>
                        <a:pt x="64434" y="25029"/>
                        <a:pt x="64434" y="28880"/>
                      </a:cubicBezTo>
                      <a:lnTo>
                        <a:pt x="64434" y="72392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87075B5E-F923-EDC2-AE6D-DA388BEA2A50}"/>
                    </a:ext>
                  </a:extLst>
                </p:cNvPr>
                <p:cNvSpPr/>
                <p:nvPr/>
              </p:nvSpPr>
              <p:spPr>
                <a:xfrm>
                  <a:off x="2265169" y="896718"/>
                  <a:ext cx="75985" cy="98960"/>
                </a:xfrm>
                <a:custGeom>
                  <a:avLst/>
                  <a:gdLst>
                    <a:gd name="connsiteX0" fmla="*/ 64947 w 75985"/>
                    <a:gd name="connsiteY0" fmla="*/ 23617 h 98960"/>
                    <a:gd name="connsiteX1" fmla="*/ 60968 w 75985"/>
                    <a:gd name="connsiteY1" fmla="*/ 20408 h 98960"/>
                    <a:gd name="connsiteX2" fmla="*/ 54807 w 75985"/>
                    <a:gd name="connsiteY2" fmla="*/ 17199 h 98960"/>
                    <a:gd name="connsiteX3" fmla="*/ 47106 w 75985"/>
                    <a:gd name="connsiteY3" fmla="*/ 14761 h 98960"/>
                    <a:gd name="connsiteX4" fmla="*/ 38634 w 75985"/>
                    <a:gd name="connsiteY4" fmla="*/ 13734 h 98960"/>
                    <a:gd name="connsiteX5" fmla="*/ 24387 w 75985"/>
                    <a:gd name="connsiteY5" fmla="*/ 17328 h 98960"/>
                    <a:gd name="connsiteX6" fmla="*/ 19766 w 75985"/>
                    <a:gd name="connsiteY6" fmla="*/ 27211 h 98960"/>
                    <a:gd name="connsiteX7" fmla="*/ 22333 w 75985"/>
                    <a:gd name="connsiteY7" fmla="*/ 34527 h 98960"/>
                    <a:gd name="connsiteX8" fmla="*/ 30292 w 75985"/>
                    <a:gd name="connsiteY8" fmla="*/ 39020 h 98960"/>
                    <a:gd name="connsiteX9" fmla="*/ 43769 w 75985"/>
                    <a:gd name="connsiteY9" fmla="*/ 42870 h 98960"/>
                    <a:gd name="connsiteX10" fmla="*/ 60968 w 75985"/>
                    <a:gd name="connsiteY10" fmla="*/ 48389 h 98960"/>
                    <a:gd name="connsiteX11" fmla="*/ 72135 w 75985"/>
                    <a:gd name="connsiteY11" fmla="*/ 56989 h 98960"/>
                    <a:gd name="connsiteX12" fmla="*/ 75986 w 75985"/>
                    <a:gd name="connsiteY12" fmla="*/ 71108 h 98960"/>
                    <a:gd name="connsiteX13" fmla="*/ 73290 w 75985"/>
                    <a:gd name="connsiteY13" fmla="*/ 83815 h 98960"/>
                    <a:gd name="connsiteX14" fmla="*/ 65589 w 75985"/>
                    <a:gd name="connsiteY14" fmla="*/ 92543 h 98960"/>
                    <a:gd name="connsiteX15" fmla="*/ 54165 w 75985"/>
                    <a:gd name="connsiteY15" fmla="*/ 97421 h 98960"/>
                    <a:gd name="connsiteX16" fmla="*/ 40303 w 75985"/>
                    <a:gd name="connsiteY16" fmla="*/ 98961 h 98960"/>
                    <a:gd name="connsiteX17" fmla="*/ 25799 w 75985"/>
                    <a:gd name="connsiteY17" fmla="*/ 97421 h 98960"/>
                    <a:gd name="connsiteX18" fmla="*/ 12065 w 75985"/>
                    <a:gd name="connsiteY18" fmla="*/ 92928 h 98960"/>
                    <a:gd name="connsiteX19" fmla="*/ 0 w 75985"/>
                    <a:gd name="connsiteY19" fmla="*/ 85740 h 98960"/>
                    <a:gd name="connsiteX20" fmla="*/ 7060 w 75985"/>
                    <a:gd name="connsiteY20" fmla="*/ 72520 h 98960"/>
                    <a:gd name="connsiteX21" fmla="*/ 12194 w 75985"/>
                    <a:gd name="connsiteY21" fmla="*/ 76499 h 98960"/>
                    <a:gd name="connsiteX22" fmla="*/ 20023 w 75985"/>
                    <a:gd name="connsiteY22" fmla="*/ 80606 h 98960"/>
                    <a:gd name="connsiteX23" fmla="*/ 29778 w 75985"/>
                    <a:gd name="connsiteY23" fmla="*/ 83815 h 98960"/>
                    <a:gd name="connsiteX24" fmla="*/ 40560 w 75985"/>
                    <a:gd name="connsiteY24" fmla="*/ 85099 h 98960"/>
                    <a:gd name="connsiteX25" fmla="*/ 54679 w 75985"/>
                    <a:gd name="connsiteY25" fmla="*/ 81890 h 98960"/>
                    <a:gd name="connsiteX26" fmla="*/ 59556 w 75985"/>
                    <a:gd name="connsiteY26" fmla="*/ 72648 h 98960"/>
                    <a:gd name="connsiteX27" fmla="*/ 56347 w 75985"/>
                    <a:gd name="connsiteY27" fmla="*/ 64819 h 98960"/>
                    <a:gd name="connsiteX28" fmla="*/ 47106 w 75985"/>
                    <a:gd name="connsiteY28" fmla="*/ 59813 h 98960"/>
                    <a:gd name="connsiteX29" fmla="*/ 32602 w 75985"/>
                    <a:gd name="connsiteY29" fmla="*/ 55706 h 98960"/>
                    <a:gd name="connsiteX30" fmla="*/ 16558 w 75985"/>
                    <a:gd name="connsiteY30" fmla="*/ 50058 h 98960"/>
                    <a:gd name="connsiteX31" fmla="*/ 6803 w 75985"/>
                    <a:gd name="connsiteY31" fmla="*/ 42100 h 98960"/>
                    <a:gd name="connsiteX32" fmla="*/ 3594 w 75985"/>
                    <a:gd name="connsiteY32" fmla="*/ 29650 h 98960"/>
                    <a:gd name="connsiteX33" fmla="*/ 8215 w 75985"/>
                    <a:gd name="connsiteY33" fmla="*/ 13349 h 98960"/>
                    <a:gd name="connsiteX34" fmla="*/ 20922 w 75985"/>
                    <a:gd name="connsiteY34" fmla="*/ 3337 h 98960"/>
                    <a:gd name="connsiteX35" fmla="*/ 39020 w 75985"/>
                    <a:gd name="connsiteY35" fmla="*/ 0 h 98960"/>
                    <a:gd name="connsiteX36" fmla="*/ 51598 w 75985"/>
                    <a:gd name="connsiteY36" fmla="*/ 1412 h 98960"/>
                    <a:gd name="connsiteX37" fmla="*/ 62637 w 75985"/>
                    <a:gd name="connsiteY37" fmla="*/ 5391 h 98960"/>
                    <a:gd name="connsiteX38" fmla="*/ 72007 w 75985"/>
                    <a:gd name="connsiteY38" fmla="*/ 11038 h 98960"/>
                    <a:gd name="connsiteX39" fmla="*/ 64947 w 75985"/>
                    <a:gd name="connsiteY39" fmla="*/ 23746 h 98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75985" h="98960">
                      <a:moveTo>
                        <a:pt x="64947" y="23617"/>
                      </a:moveTo>
                      <a:cubicBezTo>
                        <a:pt x="64049" y="22590"/>
                        <a:pt x="62637" y="21563"/>
                        <a:pt x="60968" y="20408"/>
                      </a:cubicBezTo>
                      <a:cubicBezTo>
                        <a:pt x="59171" y="19253"/>
                        <a:pt x="57117" y="18226"/>
                        <a:pt x="54807" y="17199"/>
                      </a:cubicBezTo>
                      <a:cubicBezTo>
                        <a:pt x="52368" y="16173"/>
                        <a:pt x="49801" y="15402"/>
                        <a:pt x="47106" y="14761"/>
                      </a:cubicBezTo>
                      <a:cubicBezTo>
                        <a:pt x="44410" y="14119"/>
                        <a:pt x="41458" y="13734"/>
                        <a:pt x="38634" y="13734"/>
                      </a:cubicBezTo>
                      <a:cubicBezTo>
                        <a:pt x="32217" y="13734"/>
                        <a:pt x="27468" y="14889"/>
                        <a:pt x="24387" y="17328"/>
                      </a:cubicBezTo>
                      <a:cubicBezTo>
                        <a:pt x="21307" y="19767"/>
                        <a:pt x="19766" y="22975"/>
                        <a:pt x="19766" y="27211"/>
                      </a:cubicBezTo>
                      <a:cubicBezTo>
                        <a:pt x="19766" y="30292"/>
                        <a:pt x="20665" y="32730"/>
                        <a:pt x="22333" y="34527"/>
                      </a:cubicBezTo>
                      <a:cubicBezTo>
                        <a:pt x="24130" y="36324"/>
                        <a:pt x="26698" y="37736"/>
                        <a:pt x="30292" y="39020"/>
                      </a:cubicBezTo>
                      <a:cubicBezTo>
                        <a:pt x="33885" y="40175"/>
                        <a:pt x="38378" y="41458"/>
                        <a:pt x="43769" y="42870"/>
                      </a:cubicBezTo>
                      <a:cubicBezTo>
                        <a:pt x="50315" y="44410"/>
                        <a:pt x="56091" y="46336"/>
                        <a:pt x="60968" y="48389"/>
                      </a:cubicBezTo>
                      <a:cubicBezTo>
                        <a:pt x="65845" y="50572"/>
                        <a:pt x="69568" y="53395"/>
                        <a:pt x="72135" y="56989"/>
                      </a:cubicBezTo>
                      <a:cubicBezTo>
                        <a:pt x="74702" y="60583"/>
                        <a:pt x="75986" y="65204"/>
                        <a:pt x="75986" y="71108"/>
                      </a:cubicBezTo>
                      <a:cubicBezTo>
                        <a:pt x="75986" y="75986"/>
                        <a:pt x="75087" y="80350"/>
                        <a:pt x="73290" y="83815"/>
                      </a:cubicBezTo>
                      <a:cubicBezTo>
                        <a:pt x="71493" y="87409"/>
                        <a:pt x="68926" y="90233"/>
                        <a:pt x="65589" y="92543"/>
                      </a:cubicBezTo>
                      <a:cubicBezTo>
                        <a:pt x="62252" y="94725"/>
                        <a:pt x="58529" y="96394"/>
                        <a:pt x="54165" y="97421"/>
                      </a:cubicBezTo>
                      <a:cubicBezTo>
                        <a:pt x="49801" y="98448"/>
                        <a:pt x="45180" y="98961"/>
                        <a:pt x="40303" y="98961"/>
                      </a:cubicBezTo>
                      <a:cubicBezTo>
                        <a:pt x="35426" y="98961"/>
                        <a:pt x="30548" y="98448"/>
                        <a:pt x="25799" y="97421"/>
                      </a:cubicBezTo>
                      <a:cubicBezTo>
                        <a:pt x="21050" y="96394"/>
                        <a:pt x="16429" y="94982"/>
                        <a:pt x="12065" y="92928"/>
                      </a:cubicBezTo>
                      <a:cubicBezTo>
                        <a:pt x="7701" y="91003"/>
                        <a:pt x="3722" y="88564"/>
                        <a:pt x="0" y="85740"/>
                      </a:cubicBezTo>
                      <a:lnTo>
                        <a:pt x="7060" y="72520"/>
                      </a:lnTo>
                      <a:cubicBezTo>
                        <a:pt x="8215" y="73675"/>
                        <a:pt x="10012" y="75087"/>
                        <a:pt x="12194" y="76499"/>
                      </a:cubicBezTo>
                      <a:cubicBezTo>
                        <a:pt x="14504" y="77911"/>
                        <a:pt x="17071" y="79323"/>
                        <a:pt x="20023" y="80606"/>
                      </a:cubicBezTo>
                      <a:cubicBezTo>
                        <a:pt x="22975" y="81890"/>
                        <a:pt x="26313" y="82917"/>
                        <a:pt x="29778" y="83815"/>
                      </a:cubicBezTo>
                      <a:cubicBezTo>
                        <a:pt x="33372" y="84714"/>
                        <a:pt x="36966" y="85099"/>
                        <a:pt x="40560" y="85099"/>
                      </a:cubicBezTo>
                      <a:cubicBezTo>
                        <a:pt x="46721" y="85099"/>
                        <a:pt x="51470" y="84072"/>
                        <a:pt x="54679" y="81890"/>
                      </a:cubicBezTo>
                      <a:cubicBezTo>
                        <a:pt x="57888" y="79708"/>
                        <a:pt x="59556" y="76627"/>
                        <a:pt x="59556" y="72648"/>
                      </a:cubicBezTo>
                      <a:cubicBezTo>
                        <a:pt x="59556" y="69311"/>
                        <a:pt x="58529" y="66744"/>
                        <a:pt x="56347" y="64819"/>
                      </a:cubicBezTo>
                      <a:cubicBezTo>
                        <a:pt x="54294" y="62893"/>
                        <a:pt x="51213" y="61225"/>
                        <a:pt x="47106" y="59813"/>
                      </a:cubicBezTo>
                      <a:cubicBezTo>
                        <a:pt x="43127" y="58401"/>
                        <a:pt x="38249" y="57118"/>
                        <a:pt x="32602" y="55706"/>
                      </a:cubicBezTo>
                      <a:cubicBezTo>
                        <a:pt x="26184" y="54037"/>
                        <a:pt x="20793" y="52112"/>
                        <a:pt x="16558" y="50058"/>
                      </a:cubicBezTo>
                      <a:cubicBezTo>
                        <a:pt x="12194" y="48004"/>
                        <a:pt x="8985" y="45309"/>
                        <a:pt x="6803" y="42100"/>
                      </a:cubicBezTo>
                      <a:cubicBezTo>
                        <a:pt x="4621" y="38891"/>
                        <a:pt x="3594" y="34656"/>
                        <a:pt x="3594" y="29650"/>
                      </a:cubicBezTo>
                      <a:cubicBezTo>
                        <a:pt x="3594" y="23232"/>
                        <a:pt x="5134" y="17841"/>
                        <a:pt x="8215" y="13349"/>
                      </a:cubicBezTo>
                      <a:cubicBezTo>
                        <a:pt x="11295" y="8856"/>
                        <a:pt x="15531" y="5519"/>
                        <a:pt x="20922" y="3337"/>
                      </a:cubicBezTo>
                      <a:cubicBezTo>
                        <a:pt x="26313" y="1155"/>
                        <a:pt x="32345" y="0"/>
                        <a:pt x="39020" y="0"/>
                      </a:cubicBezTo>
                      <a:cubicBezTo>
                        <a:pt x="43384" y="0"/>
                        <a:pt x="47619" y="513"/>
                        <a:pt x="51598" y="1412"/>
                      </a:cubicBezTo>
                      <a:cubicBezTo>
                        <a:pt x="55577" y="2439"/>
                        <a:pt x="59171" y="3722"/>
                        <a:pt x="62637" y="5391"/>
                      </a:cubicBezTo>
                      <a:cubicBezTo>
                        <a:pt x="66102" y="7059"/>
                        <a:pt x="69183" y="8856"/>
                        <a:pt x="72007" y="11038"/>
                      </a:cubicBezTo>
                      <a:lnTo>
                        <a:pt x="64947" y="23746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87EDF9B-627D-779D-314D-C3A99A923ABB}"/>
                    </a:ext>
                  </a:extLst>
                </p:cNvPr>
                <p:cNvSpPr/>
                <p:nvPr/>
              </p:nvSpPr>
              <p:spPr>
                <a:xfrm>
                  <a:off x="2346288" y="922517"/>
                  <a:ext cx="74060" cy="73931"/>
                </a:xfrm>
                <a:custGeom>
                  <a:avLst/>
                  <a:gdLst>
                    <a:gd name="connsiteX0" fmla="*/ 37223 w 74060"/>
                    <a:gd name="connsiteY0" fmla="*/ 73932 h 73931"/>
                    <a:gd name="connsiteX1" fmla="*/ 22077 w 74060"/>
                    <a:gd name="connsiteY1" fmla="*/ 70980 h 73931"/>
                    <a:gd name="connsiteX2" fmla="*/ 10268 w 74060"/>
                    <a:gd name="connsiteY2" fmla="*/ 62893 h 73931"/>
                    <a:gd name="connsiteX3" fmla="*/ 2696 w 74060"/>
                    <a:gd name="connsiteY3" fmla="*/ 51213 h 73931"/>
                    <a:gd name="connsiteX4" fmla="*/ 0 w 74060"/>
                    <a:gd name="connsiteY4" fmla="*/ 37094 h 73931"/>
                    <a:gd name="connsiteX5" fmla="*/ 4621 w 74060"/>
                    <a:gd name="connsiteY5" fmla="*/ 18611 h 73931"/>
                    <a:gd name="connsiteX6" fmla="*/ 17713 w 74060"/>
                    <a:gd name="connsiteY6" fmla="*/ 5134 h 73931"/>
                    <a:gd name="connsiteX7" fmla="*/ 37351 w 74060"/>
                    <a:gd name="connsiteY7" fmla="*/ 0 h 73931"/>
                    <a:gd name="connsiteX8" fmla="*/ 56861 w 74060"/>
                    <a:gd name="connsiteY8" fmla="*/ 5134 h 73931"/>
                    <a:gd name="connsiteX9" fmla="*/ 69568 w 74060"/>
                    <a:gd name="connsiteY9" fmla="*/ 18611 h 73931"/>
                    <a:gd name="connsiteX10" fmla="*/ 74060 w 74060"/>
                    <a:gd name="connsiteY10" fmla="*/ 36453 h 73931"/>
                    <a:gd name="connsiteX11" fmla="*/ 73932 w 74060"/>
                    <a:gd name="connsiteY11" fmla="*/ 39533 h 73931"/>
                    <a:gd name="connsiteX12" fmla="*/ 73675 w 74060"/>
                    <a:gd name="connsiteY12" fmla="*/ 41972 h 73931"/>
                    <a:gd name="connsiteX13" fmla="*/ 16044 w 74060"/>
                    <a:gd name="connsiteY13" fmla="*/ 41972 h 73931"/>
                    <a:gd name="connsiteX14" fmla="*/ 19510 w 74060"/>
                    <a:gd name="connsiteY14" fmla="*/ 52882 h 73931"/>
                    <a:gd name="connsiteX15" fmla="*/ 27468 w 74060"/>
                    <a:gd name="connsiteY15" fmla="*/ 60198 h 73931"/>
                    <a:gd name="connsiteX16" fmla="*/ 37736 w 74060"/>
                    <a:gd name="connsiteY16" fmla="*/ 62893 h 73931"/>
                    <a:gd name="connsiteX17" fmla="*/ 49288 w 74060"/>
                    <a:gd name="connsiteY17" fmla="*/ 59813 h 73931"/>
                    <a:gd name="connsiteX18" fmla="*/ 56604 w 74060"/>
                    <a:gd name="connsiteY18" fmla="*/ 51855 h 73931"/>
                    <a:gd name="connsiteX19" fmla="*/ 69568 w 74060"/>
                    <a:gd name="connsiteY19" fmla="*/ 55577 h 73931"/>
                    <a:gd name="connsiteX20" fmla="*/ 62509 w 74060"/>
                    <a:gd name="connsiteY20" fmla="*/ 64947 h 73931"/>
                    <a:gd name="connsiteX21" fmla="*/ 51342 w 74060"/>
                    <a:gd name="connsiteY21" fmla="*/ 71493 h 73931"/>
                    <a:gd name="connsiteX22" fmla="*/ 37351 w 74060"/>
                    <a:gd name="connsiteY22" fmla="*/ 73932 h 73931"/>
                    <a:gd name="connsiteX23" fmla="*/ 15659 w 74060"/>
                    <a:gd name="connsiteY23" fmla="*/ 31832 h 73931"/>
                    <a:gd name="connsiteX24" fmla="*/ 59171 w 74060"/>
                    <a:gd name="connsiteY24" fmla="*/ 31832 h 73931"/>
                    <a:gd name="connsiteX25" fmla="*/ 55706 w 74060"/>
                    <a:gd name="connsiteY25" fmla="*/ 21050 h 73931"/>
                    <a:gd name="connsiteX26" fmla="*/ 47876 w 74060"/>
                    <a:gd name="connsiteY26" fmla="*/ 13734 h 73931"/>
                    <a:gd name="connsiteX27" fmla="*/ 37351 w 74060"/>
                    <a:gd name="connsiteY27" fmla="*/ 11167 h 73931"/>
                    <a:gd name="connsiteX28" fmla="*/ 26954 w 74060"/>
                    <a:gd name="connsiteY28" fmla="*/ 13734 h 73931"/>
                    <a:gd name="connsiteX29" fmla="*/ 19253 w 74060"/>
                    <a:gd name="connsiteY29" fmla="*/ 21050 h 73931"/>
                    <a:gd name="connsiteX30" fmla="*/ 15788 w 74060"/>
                    <a:gd name="connsiteY30" fmla="*/ 31832 h 73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4060" h="73931">
                      <a:moveTo>
                        <a:pt x="37223" y="73932"/>
                      </a:moveTo>
                      <a:cubicBezTo>
                        <a:pt x="31575" y="73932"/>
                        <a:pt x="26569" y="72905"/>
                        <a:pt x="22077" y="70980"/>
                      </a:cubicBezTo>
                      <a:cubicBezTo>
                        <a:pt x="17585" y="69054"/>
                        <a:pt x="13605" y="66359"/>
                        <a:pt x="10268" y="62893"/>
                      </a:cubicBezTo>
                      <a:cubicBezTo>
                        <a:pt x="6931" y="59428"/>
                        <a:pt x="4492" y="55577"/>
                        <a:pt x="2696" y="51213"/>
                      </a:cubicBezTo>
                      <a:cubicBezTo>
                        <a:pt x="899" y="46849"/>
                        <a:pt x="0" y="42100"/>
                        <a:pt x="0" y="37094"/>
                      </a:cubicBezTo>
                      <a:cubicBezTo>
                        <a:pt x="0" y="30420"/>
                        <a:pt x="1540" y="24259"/>
                        <a:pt x="4621" y="18611"/>
                      </a:cubicBezTo>
                      <a:cubicBezTo>
                        <a:pt x="7701" y="12964"/>
                        <a:pt x="12065" y="8600"/>
                        <a:pt x="17713" y="5134"/>
                      </a:cubicBezTo>
                      <a:cubicBezTo>
                        <a:pt x="23361" y="1669"/>
                        <a:pt x="29907" y="0"/>
                        <a:pt x="37351" y="0"/>
                      </a:cubicBezTo>
                      <a:cubicBezTo>
                        <a:pt x="44796" y="0"/>
                        <a:pt x="51342" y="1669"/>
                        <a:pt x="56861" y="5134"/>
                      </a:cubicBezTo>
                      <a:cubicBezTo>
                        <a:pt x="62380" y="8600"/>
                        <a:pt x="66616" y="12964"/>
                        <a:pt x="69568" y="18611"/>
                      </a:cubicBezTo>
                      <a:cubicBezTo>
                        <a:pt x="72648" y="24131"/>
                        <a:pt x="74060" y="30163"/>
                        <a:pt x="74060" y="36453"/>
                      </a:cubicBezTo>
                      <a:cubicBezTo>
                        <a:pt x="74060" y="37608"/>
                        <a:pt x="74060" y="38506"/>
                        <a:pt x="73932" y="39533"/>
                      </a:cubicBezTo>
                      <a:cubicBezTo>
                        <a:pt x="73932" y="40431"/>
                        <a:pt x="73804" y="41330"/>
                        <a:pt x="73675" y="41972"/>
                      </a:cubicBezTo>
                      <a:lnTo>
                        <a:pt x="16044" y="41972"/>
                      </a:lnTo>
                      <a:cubicBezTo>
                        <a:pt x="16301" y="46079"/>
                        <a:pt x="17456" y="49801"/>
                        <a:pt x="19510" y="52882"/>
                      </a:cubicBezTo>
                      <a:cubicBezTo>
                        <a:pt x="21564" y="55962"/>
                        <a:pt x="24259" y="58401"/>
                        <a:pt x="27468" y="60198"/>
                      </a:cubicBezTo>
                      <a:cubicBezTo>
                        <a:pt x="30677" y="61995"/>
                        <a:pt x="34142" y="62893"/>
                        <a:pt x="37736" y="62893"/>
                      </a:cubicBezTo>
                      <a:cubicBezTo>
                        <a:pt x="41715" y="62893"/>
                        <a:pt x="45566" y="61867"/>
                        <a:pt x="49288" y="59813"/>
                      </a:cubicBezTo>
                      <a:cubicBezTo>
                        <a:pt x="52882" y="57759"/>
                        <a:pt x="55321" y="55192"/>
                        <a:pt x="56604" y="51855"/>
                      </a:cubicBezTo>
                      <a:lnTo>
                        <a:pt x="69568" y="55577"/>
                      </a:lnTo>
                      <a:cubicBezTo>
                        <a:pt x="68028" y="59043"/>
                        <a:pt x="65717" y="62252"/>
                        <a:pt x="62509" y="64947"/>
                      </a:cubicBezTo>
                      <a:cubicBezTo>
                        <a:pt x="59300" y="67771"/>
                        <a:pt x="55577" y="69953"/>
                        <a:pt x="51342" y="71493"/>
                      </a:cubicBezTo>
                      <a:cubicBezTo>
                        <a:pt x="46978" y="73033"/>
                        <a:pt x="42357" y="73932"/>
                        <a:pt x="37351" y="73932"/>
                      </a:cubicBezTo>
                      <a:close/>
                      <a:moveTo>
                        <a:pt x="15659" y="31832"/>
                      </a:moveTo>
                      <a:lnTo>
                        <a:pt x="59171" y="31832"/>
                      </a:lnTo>
                      <a:cubicBezTo>
                        <a:pt x="58915" y="27724"/>
                        <a:pt x="57759" y="24259"/>
                        <a:pt x="55706" y="21050"/>
                      </a:cubicBezTo>
                      <a:cubicBezTo>
                        <a:pt x="53652" y="17841"/>
                        <a:pt x="51085" y="15531"/>
                        <a:pt x="47876" y="13734"/>
                      </a:cubicBezTo>
                      <a:cubicBezTo>
                        <a:pt x="44667" y="11937"/>
                        <a:pt x="41202" y="11167"/>
                        <a:pt x="37351" y="11167"/>
                      </a:cubicBezTo>
                      <a:cubicBezTo>
                        <a:pt x="33500" y="11167"/>
                        <a:pt x="30163" y="12065"/>
                        <a:pt x="26954" y="13734"/>
                      </a:cubicBezTo>
                      <a:cubicBezTo>
                        <a:pt x="23746" y="15531"/>
                        <a:pt x="21179" y="17970"/>
                        <a:pt x="19253" y="21050"/>
                      </a:cubicBezTo>
                      <a:cubicBezTo>
                        <a:pt x="17328" y="24131"/>
                        <a:pt x="16044" y="27724"/>
                        <a:pt x="15788" y="31832"/>
                      </a:cubicBez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AB127B32-7EF9-71A3-BF18-2AF56F91C6E8}"/>
                    </a:ext>
                  </a:extLst>
                </p:cNvPr>
                <p:cNvSpPr/>
                <p:nvPr/>
              </p:nvSpPr>
              <p:spPr>
                <a:xfrm>
                  <a:off x="2429333" y="922389"/>
                  <a:ext cx="40431" cy="72648"/>
                </a:xfrm>
                <a:custGeom>
                  <a:avLst/>
                  <a:gdLst>
                    <a:gd name="connsiteX0" fmla="*/ 40432 w 40431"/>
                    <a:gd name="connsiteY0" fmla="*/ 13734 h 72648"/>
                    <a:gd name="connsiteX1" fmla="*/ 24772 w 40431"/>
                    <a:gd name="connsiteY1" fmla="*/ 17713 h 72648"/>
                    <a:gd name="connsiteX2" fmla="*/ 15146 w 40431"/>
                    <a:gd name="connsiteY2" fmla="*/ 28623 h 72648"/>
                    <a:gd name="connsiteX3" fmla="*/ 15146 w 40431"/>
                    <a:gd name="connsiteY3" fmla="*/ 72648 h 72648"/>
                    <a:gd name="connsiteX4" fmla="*/ 0 w 40431"/>
                    <a:gd name="connsiteY4" fmla="*/ 72648 h 72648"/>
                    <a:gd name="connsiteX5" fmla="*/ 0 w 40431"/>
                    <a:gd name="connsiteY5" fmla="*/ 1284 h 72648"/>
                    <a:gd name="connsiteX6" fmla="*/ 13991 w 40431"/>
                    <a:gd name="connsiteY6" fmla="*/ 1284 h 72648"/>
                    <a:gd name="connsiteX7" fmla="*/ 13991 w 40431"/>
                    <a:gd name="connsiteY7" fmla="*/ 16814 h 72648"/>
                    <a:gd name="connsiteX8" fmla="*/ 23746 w 40431"/>
                    <a:gd name="connsiteY8" fmla="*/ 4877 h 72648"/>
                    <a:gd name="connsiteX9" fmla="*/ 36581 w 40431"/>
                    <a:gd name="connsiteY9" fmla="*/ 0 h 72648"/>
                    <a:gd name="connsiteX10" fmla="*/ 38891 w 40431"/>
                    <a:gd name="connsiteY10" fmla="*/ 0 h 72648"/>
                    <a:gd name="connsiteX11" fmla="*/ 40432 w 40431"/>
                    <a:gd name="connsiteY11" fmla="*/ 128 h 72648"/>
                    <a:gd name="connsiteX12" fmla="*/ 40432 w 40431"/>
                    <a:gd name="connsiteY12" fmla="*/ 13734 h 72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431" h="72648">
                      <a:moveTo>
                        <a:pt x="40432" y="13734"/>
                      </a:moveTo>
                      <a:cubicBezTo>
                        <a:pt x="34527" y="13734"/>
                        <a:pt x="29393" y="15146"/>
                        <a:pt x="24772" y="17713"/>
                      </a:cubicBezTo>
                      <a:cubicBezTo>
                        <a:pt x="20152" y="20280"/>
                        <a:pt x="17071" y="23874"/>
                        <a:pt x="15146" y="28623"/>
                      </a:cubicBezTo>
                      <a:lnTo>
                        <a:pt x="15146" y="72648"/>
                      </a:lnTo>
                      <a:lnTo>
                        <a:pt x="0" y="72648"/>
                      </a:lnTo>
                      <a:lnTo>
                        <a:pt x="0" y="1284"/>
                      </a:lnTo>
                      <a:lnTo>
                        <a:pt x="13991" y="1284"/>
                      </a:lnTo>
                      <a:lnTo>
                        <a:pt x="13991" y="16814"/>
                      </a:lnTo>
                      <a:cubicBezTo>
                        <a:pt x="16429" y="11809"/>
                        <a:pt x="19767" y="7830"/>
                        <a:pt x="23746" y="4877"/>
                      </a:cubicBezTo>
                      <a:cubicBezTo>
                        <a:pt x="27725" y="1925"/>
                        <a:pt x="32089" y="257"/>
                        <a:pt x="36581" y="0"/>
                      </a:cubicBezTo>
                      <a:lnTo>
                        <a:pt x="38891" y="0"/>
                      </a:lnTo>
                      <a:cubicBezTo>
                        <a:pt x="38891" y="0"/>
                        <a:pt x="40047" y="0"/>
                        <a:pt x="40432" y="128"/>
                      </a:cubicBezTo>
                      <a:lnTo>
                        <a:pt x="40432" y="13734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5747CD5-E092-61E3-4BFF-29970623A996}"/>
                    </a:ext>
                  </a:extLst>
                </p:cNvPr>
                <p:cNvSpPr/>
                <p:nvPr/>
              </p:nvSpPr>
              <p:spPr>
                <a:xfrm>
                  <a:off x="2470150" y="923672"/>
                  <a:ext cx="71364" cy="71364"/>
                </a:xfrm>
                <a:custGeom>
                  <a:avLst/>
                  <a:gdLst>
                    <a:gd name="connsiteX0" fmla="*/ 27339 w 71364"/>
                    <a:gd name="connsiteY0" fmla="*/ 71365 h 71364"/>
                    <a:gd name="connsiteX1" fmla="*/ 0 w 71364"/>
                    <a:gd name="connsiteY1" fmla="*/ 0 h 71364"/>
                    <a:gd name="connsiteX2" fmla="*/ 15659 w 71364"/>
                    <a:gd name="connsiteY2" fmla="*/ 0 h 71364"/>
                    <a:gd name="connsiteX3" fmla="*/ 36196 w 71364"/>
                    <a:gd name="connsiteY3" fmla="*/ 57503 h 71364"/>
                    <a:gd name="connsiteX4" fmla="*/ 56732 w 71364"/>
                    <a:gd name="connsiteY4" fmla="*/ 0 h 71364"/>
                    <a:gd name="connsiteX5" fmla="*/ 71365 w 71364"/>
                    <a:gd name="connsiteY5" fmla="*/ 0 h 71364"/>
                    <a:gd name="connsiteX6" fmla="*/ 44025 w 71364"/>
                    <a:gd name="connsiteY6" fmla="*/ 71365 h 71364"/>
                    <a:gd name="connsiteX7" fmla="*/ 27468 w 71364"/>
                    <a:gd name="connsiteY7" fmla="*/ 71365 h 71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364" h="71364">
                      <a:moveTo>
                        <a:pt x="27339" y="71365"/>
                      </a:moveTo>
                      <a:lnTo>
                        <a:pt x="0" y="0"/>
                      </a:lnTo>
                      <a:lnTo>
                        <a:pt x="15659" y="0"/>
                      </a:lnTo>
                      <a:lnTo>
                        <a:pt x="36196" y="57503"/>
                      </a:lnTo>
                      <a:lnTo>
                        <a:pt x="56732" y="0"/>
                      </a:lnTo>
                      <a:lnTo>
                        <a:pt x="71365" y="0"/>
                      </a:lnTo>
                      <a:lnTo>
                        <a:pt x="44025" y="71365"/>
                      </a:lnTo>
                      <a:lnTo>
                        <a:pt x="27468" y="71365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706AA6EF-CED2-42D6-F16D-D037BE6E5ECE}"/>
                    </a:ext>
                  </a:extLst>
                </p:cNvPr>
                <p:cNvSpPr/>
                <p:nvPr/>
              </p:nvSpPr>
              <p:spPr>
                <a:xfrm>
                  <a:off x="2548703" y="894536"/>
                  <a:ext cx="15145" cy="100501"/>
                </a:xfrm>
                <a:custGeom>
                  <a:avLst/>
                  <a:gdLst>
                    <a:gd name="connsiteX0" fmla="*/ 0 w 15145"/>
                    <a:gd name="connsiteY0" fmla="*/ 16686 h 100501"/>
                    <a:gd name="connsiteX1" fmla="*/ 0 w 15145"/>
                    <a:gd name="connsiteY1" fmla="*/ 0 h 100501"/>
                    <a:gd name="connsiteX2" fmla="*/ 15146 w 15145"/>
                    <a:gd name="connsiteY2" fmla="*/ 0 h 100501"/>
                    <a:gd name="connsiteX3" fmla="*/ 15146 w 15145"/>
                    <a:gd name="connsiteY3" fmla="*/ 16686 h 100501"/>
                    <a:gd name="connsiteX4" fmla="*/ 0 w 15145"/>
                    <a:gd name="connsiteY4" fmla="*/ 16686 h 100501"/>
                    <a:gd name="connsiteX5" fmla="*/ 0 w 15145"/>
                    <a:gd name="connsiteY5" fmla="*/ 100501 h 100501"/>
                    <a:gd name="connsiteX6" fmla="*/ 0 w 15145"/>
                    <a:gd name="connsiteY6" fmla="*/ 28623 h 100501"/>
                    <a:gd name="connsiteX7" fmla="*/ 15146 w 15145"/>
                    <a:gd name="connsiteY7" fmla="*/ 28623 h 100501"/>
                    <a:gd name="connsiteX8" fmla="*/ 15146 w 15145"/>
                    <a:gd name="connsiteY8" fmla="*/ 100501 h 100501"/>
                    <a:gd name="connsiteX9" fmla="*/ 0 w 15145"/>
                    <a:gd name="connsiteY9" fmla="*/ 100501 h 10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145" h="100501">
                      <a:moveTo>
                        <a:pt x="0" y="16686"/>
                      </a:moveTo>
                      <a:lnTo>
                        <a:pt x="0" y="0"/>
                      </a:lnTo>
                      <a:lnTo>
                        <a:pt x="15146" y="0"/>
                      </a:lnTo>
                      <a:lnTo>
                        <a:pt x="15146" y="16686"/>
                      </a:lnTo>
                      <a:lnTo>
                        <a:pt x="0" y="16686"/>
                      </a:lnTo>
                      <a:close/>
                      <a:moveTo>
                        <a:pt x="0" y="100501"/>
                      </a:moveTo>
                      <a:lnTo>
                        <a:pt x="0" y="28623"/>
                      </a:lnTo>
                      <a:lnTo>
                        <a:pt x="15146" y="28623"/>
                      </a:lnTo>
                      <a:lnTo>
                        <a:pt x="15146" y="100501"/>
                      </a:lnTo>
                      <a:lnTo>
                        <a:pt x="0" y="100501"/>
                      </a:ln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1E0F2768-E3AB-4E05-D2E6-BB0DF08D82BC}"/>
                    </a:ext>
                  </a:extLst>
                </p:cNvPr>
                <p:cNvSpPr/>
                <p:nvPr/>
              </p:nvSpPr>
              <p:spPr>
                <a:xfrm>
                  <a:off x="2573989" y="922774"/>
                  <a:ext cx="69054" cy="73931"/>
                </a:xfrm>
                <a:custGeom>
                  <a:avLst/>
                  <a:gdLst>
                    <a:gd name="connsiteX0" fmla="*/ 37223 w 69054"/>
                    <a:gd name="connsiteY0" fmla="*/ 73675 h 73931"/>
                    <a:gd name="connsiteX1" fmla="*/ 22077 w 69054"/>
                    <a:gd name="connsiteY1" fmla="*/ 70723 h 73931"/>
                    <a:gd name="connsiteX2" fmla="*/ 10268 w 69054"/>
                    <a:gd name="connsiteY2" fmla="*/ 62637 h 73931"/>
                    <a:gd name="connsiteX3" fmla="*/ 2695 w 69054"/>
                    <a:gd name="connsiteY3" fmla="*/ 50828 h 73931"/>
                    <a:gd name="connsiteX4" fmla="*/ 0 w 69054"/>
                    <a:gd name="connsiteY4" fmla="*/ 36709 h 73931"/>
                    <a:gd name="connsiteX5" fmla="*/ 4621 w 69054"/>
                    <a:gd name="connsiteY5" fmla="*/ 18355 h 73931"/>
                    <a:gd name="connsiteX6" fmla="*/ 17584 w 69054"/>
                    <a:gd name="connsiteY6" fmla="*/ 5006 h 73931"/>
                    <a:gd name="connsiteX7" fmla="*/ 37351 w 69054"/>
                    <a:gd name="connsiteY7" fmla="*/ 0 h 73931"/>
                    <a:gd name="connsiteX8" fmla="*/ 56476 w 69054"/>
                    <a:gd name="connsiteY8" fmla="*/ 4877 h 73931"/>
                    <a:gd name="connsiteX9" fmla="*/ 68541 w 69054"/>
                    <a:gd name="connsiteY9" fmla="*/ 17841 h 73931"/>
                    <a:gd name="connsiteX10" fmla="*/ 53780 w 69054"/>
                    <a:gd name="connsiteY10" fmla="*/ 22462 h 73931"/>
                    <a:gd name="connsiteX11" fmla="*/ 46849 w 69054"/>
                    <a:gd name="connsiteY11" fmla="*/ 15402 h 73931"/>
                    <a:gd name="connsiteX12" fmla="*/ 36966 w 69054"/>
                    <a:gd name="connsiteY12" fmla="*/ 12835 h 73931"/>
                    <a:gd name="connsiteX13" fmla="*/ 26056 w 69054"/>
                    <a:gd name="connsiteY13" fmla="*/ 15916 h 73931"/>
                    <a:gd name="connsiteX14" fmla="*/ 18355 w 69054"/>
                    <a:gd name="connsiteY14" fmla="*/ 24259 h 73931"/>
                    <a:gd name="connsiteX15" fmla="*/ 15531 w 69054"/>
                    <a:gd name="connsiteY15" fmla="*/ 36709 h 73931"/>
                    <a:gd name="connsiteX16" fmla="*/ 18355 w 69054"/>
                    <a:gd name="connsiteY16" fmla="*/ 49031 h 73931"/>
                    <a:gd name="connsiteX17" fmla="*/ 26184 w 69054"/>
                    <a:gd name="connsiteY17" fmla="*/ 57759 h 73931"/>
                    <a:gd name="connsiteX18" fmla="*/ 37094 w 69054"/>
                    <a:gd name="connsiteY18" fmla="*/ 60968 h 73931"/>
                    <a:gd name="connsiteX19" fmla="*/ 44282 w 69054"/>
                    <a:gd name="connsiteY19" fmla="*/ 59685 h 73931"/>
                    <a:gd name="connsiteX20" fmla="*/ 50443 w 69054"/>
                    <a:gd name="connsiteY20" fmla="*/ 56091 h 73931"/>
                    <a:gd name="connsiteX21" fmla="*/ 54165 w 69054"/>
                    <a:gd name="connsiteY21" fmla="*/ 51085 h 73931"/>
                    <a:gd name="connsiteX22" fmla="*/ 69055 w 69054"/>
                    <a:gd name="connsiteY22" fmla="*/ 55449 h 73931"/>
                    <a:gd name="connsiteX23" fmla="*/ 62123 w 69054"/>
                    <a:gd name="connsiteY23" fmla="*/ 64947 h 73931"/>
                    <a:gd name="connsiteX24" fmla="*/ 51213 w 69054"/>
                    <a:gd name="connsiteY24" fmla="*/ 71493 h 73931"/>
                    <a:gd name="connsiteX25" fmla="*/ 37223 w 69054"/>
                    <a:gd name="connsiteY25" fmla="*/ 73932 h 73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9054" h="73931">
                      <a:moveTo>
                        <a:pt x="37223" y="73675"/>
                      </a:moveTo>
                      <a:cubicBezTo>
                        <a:pt x="31575" y="73675"/>
                        <a:pt x="26569" y="72648"/>
                        <a:pt x="22077" y="70723"/>
                      </a:cubicBezTo>
                      <a:cubicBezTo>
                        <a:pt x="17584" y="68798"/>
                        <a:pt x="13605" y="66102"/>
                        <a:pt x="10268" y="62637"/>
                      </a:cubicBezTo>
                      <a:cubicBezTo>
                        <a:pt x="6931" y="59171"/>
                        <a:pt x="4492" y="55192"/>
                        <a:pt x="2695" y="50828"/>
                      </a:cubicBezTo>
                      <a:cubicBezTo>
                        <a:pt x="898" y="46464"/>
                        <a:pt x="0" y="41715"/>
                        <a:pt x="0" y="36709"/>
                      </a:cubicBezTo>
                      <a:cubicBezTo>
                        <a:pt x="0" y="30035"/>
                        <a:pt x="1540" y="23874"/>
                        <a:pt x="4621" y="18355"/>
                      </a:cubicBezTo>
                      <a:cubicBezTo>
                        <a:pt x="7701" y="12835"/>
                        <a:pt x="11937" y="8343"/>
                        <a:pt x="17584" y="5006"/>
                      </a:cubicBezTo>
                      <a:cubicBezTo>
                        <a:pt x="23232" y="1669"/>
                        <a:pt x="29778" y="0"/>
                        <a:pt x="37351" y="0"/>
                      </a:cubicBezTo>
                      <a:cubicBezTo>
                        <a:pt x="44924" y="0"/>
                        <a:pt x="51085" y="1669"/>
                        <a:pt x="56476" y="4877"/>
                      </a:cubicBezTo>
                      <a:cubicBezTo>
                        <a:pt x="61995" y="8086"/>
                        <a:pt x="65974" y="12450"/>
                        <a:pt x="68541" y="17841"/>
                      </a:cubicBezTo>
                      <a:lnTo>
                        <a:pt x="53780" y="22462"/>
                      </a:lnTo>
                      <a:cubicBezTo>
                        <a:pt x="52112" y="19381"/>
                        <a:pt x="49801" y="17071"/>
                        <a:pt x="46849" y="15402"/>
                      </a:cubicBezTo>
                      <a:cubicBezTo>
                        <a:pt x="43897" y="13734"/>
                        <a:pt x="40560" y="12835"/>
                        <a:pt x="36966" y="12835"/>
                      </a:cubicBezTo>
                      <a:cubicBezTo>
                        <a:pt x="32987" y="12835"/>
                        <a:pt x="29265" y="13862"/>
                        <a:pt x="26056" y="15916"/>
                      </a:cubicBezTo>
                      <a:cubicBezTo>
                        <a:pt x="22847" y="17970"/>
                        <a:pt x="20280" y="20793"/>
                        <a:pt x="18355" y="24259"/>
                      </a:cubicBezTo>
                      <a:cubicBezTo>
                        <a:pt x="16429" y="27853"/>
                        <a:pt x="15531" y="31960"/>
                        <a:pt x="15531" y="36709"/>
                      </a:cubicBezTo>
                      <a:cubicBezTo>
                        <a:pt x="15531" y="41458"/>
                        <a:pt x="16429" y="45309"/>
                        <a:pt x="18355" y="49031"/>
                      </a:cubicBezTo>
                      <a:cubicBezTo>
                        <a:pt x="20280" y="52753"/>
                        <a:pt x="22847" y="55577"/>
                        <a:pt x="26184" y="57759"/>
                      </a:cubicBezTo>
                      <a:cubicBezTo>
                        <a:pt x="29393" y="59941"/>
                        <a:pt x="33115" y="60968"/>
                        <a:pt x="37094" y="60968"/>
                      </a:cubicBezTo>
                      <a:cubicBezTo>
                        <a:pt x="39533" y="60968"/>
                        <a:pt x="41972" y="60583"/>
                        <a:pt x="44282" y="59685"/>
                      </a:cubicBezTo>
                      <a:cubicBezTo>
                        <a:pt x="46593" y="58786"/>
                        <a:pt x="48646" y="57631"/>
                        <a:pt x="50443" y="56091"/>
                      </a:cubicBezTo>
                      <a:cubicBezTo>
                        <a:pt x="52240" y="54550"/>
                        <a:pt x="53395" y="52882"/>
                        <a:pt x="54165" y="51085"/>
                      </a:cubicBezTo>
                      <a:lnTo>
                        <a:pt x="69055" y="55449"/>
                      </a:lnTo>
                      <a:cubicBezTo>
                        <a:pt x="67514" y="59043"/>
                        <a:pt x="65204" y="62123"/>
                        <a:pt x="62123" y="64947"/>
                      </a:cubicBezTo>
                      <a:cubicBezTo>
                        <a:pt x="59043" y="67643"/>
                        <a:pt x="55449" y="69825"/>
                        <a:pt x="51213" y="71493"/>
                      </a:cubicBezTo>
                      <a:cubicBezTo>
                        <a:pt x="46978" y="73033"/>
                        <a:pt x="42357" y="73932"/>
                        <a:pt x="37223" y="73932"/>
                      </a:cubicBez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FCE3FCED-3945-6B1E-077B-D19F69CFACB4}"/>
                    </a:ext>
                  </a:extLst>
                </p:cNvPr>
                <p:cNvSpPr/>
                <p:nvPr/>
              </p:nvSpPr>
              <p:spPr>
                <a:xfrm>
                  <a:off x="2646765" y="922517"/>
                  <a:ext cx="74060" cy="73931"/>
                </a:xfrm>
                <a:custGeom>
                  <a:avLst/>
                  <a:gdLst>
                    <a:gd name="connsiteX0" fmla="*/ 37223 w 74060"/>
                    <a:gd name="connsiteY0" fmla="*/ 73932 h 73931"/>
                    <a:gd name="connsiteX1" fmla="*/ 22077 w 74060"/>
                    <a:gd name="connsiteY1" fmla="*/ 70980 h 73931"/>
                    <a:gd name="connsiteX2" fmla="*/ 10268 w 74060"/>
                    <a:gd name="connsiteY2" fmla="*/ 62893 h 73931"/>
                    <a:gd name="connsiteX3" fmla="*/ 2696 w 74060"/>
                    <a:gd name="connsiteY3" fmla="*/ 51213 h 73931"/>
                    <a:gd name="connsiteX4" fmla="*/ 0 w 74060"/>
                    <a:gd name="connsiteY4" fmla="*/ 37094 h 73931"/>
                    <a:gd name="connsiteX5" fmla="*/ 4621 w 74060"/>
                    <a:gd name="connsiteY5" fmla="*/ 18611 h 73931"/>
                    <a:gd name="connsiteX6" fmla="*/ 17713 w 74060"/>
                    <a:gd name="connsiteY6" fmla="*/ 5134 h 73931"/>
                    <a:gd name="connsiteX7" fmla="*/ 37351 w 74060"/>
                    <a:gd name="connsiteY7" fmla="*/ 0 h 73931"/>
                    <a:gd name="connsiteX8" fmla="*/ 56861 w 74060"/>
                    <a:gd name="connsiteY8" fmla="*/ 5134 h 73931"/>
                    <a:gd name="connsiteX9" fmla="*/ 69568 w 74060"/>
                    <a:gd name="connsiteY9" fmla="*/ 18611 h 73931"/>
                    <a:gd name="connsiteX10" fmla="*/ 74060 w 74060"/>
                    <a:gd name="connsiteY10" fmla="*/ 36453 h 73931"/>
                    <a:gd name="connsiteX11" fmla="*/ 73932 w 74060"/>
                    <a:gd name="connsiteY11" fmla="*/ 39533 h 73931"/>
                    <a:gd name="connsiteX12" fmla="*/ 73675 w 74060"/>
                    <a:gd name="connsiteY12" fmla="*/ 41972 h 73931"/>
                    <a:gd name="connsiteX13" fmla="*/ 16044 w 74060"/>
                    <a:gd name="connsiteY13" fmla="*/ 41972 h 73931"/>
                    <a:gd name="connsiteX14" fmla="*/ 19510 w 74060"/>
                    <a:gd name="connsiteY14" fmla="*/ 52882 h 73931"/>
                    <a:gd name="connsiteX15" fmla="*/ 27468 w 74060"/>
                    <a:gd name="connsiteY15" fmla="*/ 60198 h 73931"/>
                    <a:gd name="connsiteX16" fmla="*/ 37736 w 74060"/>
                    <a:gd name="connsiteY16" fmla="*/ 62893 h 73931"/>
                    <a:gd name="connsiteX17" fmla="*/ 49288 w 74060"/>
                    <a:gd name="connsiteY17" fmla="*/ 59813 h 73931"/>
                    <a:gd name="connsiteX18" fmla="*/ 56604 w 74060"/>
                    <a:gd name="connsiteY18" fmla="*/ 51855 h 73931"/>
                    <a:gd name="connsiteX19" fmla="*/ 69568 w 74060"/>
                    <a:gd name="connsiteY19" fmla="*/ 55577 h 73931"/>
                    <a:gd name="connsiteX20" fmla="*/ 62508 w 74060"/>
                    <a:gd name="connsiteY20" fmla="*/ 64947 h 73931"/>
                    <a:gd name="connsiteX21" fmla="*/ 51342 w 74060"/>
                    <a:gd name="connsiteY21" fmla="*/ 71493 h 73931"/>
                    <a:gd name="connsiteX22" fmla="*/ 37351 w 74060"/>
                    <a:gd name="connsiteY22" fmla="*/ 73932 h 73931"/>
                    <a:gd name="connsiteX23" fmla="*/ 15659 w 74060"/>
                    <a:gd name="connsiteY23" fmla="*/ 31832 h 73931"/>
                    <a:gd name="connsiteX24" fmla="*/ 59171 w 74060"/>
                    <a:gd name="connsiteY24" fmla="*/ 31832 h 73931"/>
                    <a:gd name="connsiteX25" fmla="*/ 55706 w 74060"/>
                    <a:gd name="connsiteY25" fmla="*/ 21050 h 73931"/>
                    <a:gd name="connsiteX26" fmla="*/ 47876 w 74060"/>
                    <a:gd name="connsiteY26" fmla="*/ 13734 h 73931"/>
                    <a:gd name="connsiteX27" fmla="*/ 37351 w 74060"/>
                    <a:gd name="connsiteY27" fmla="*/ 11167 h 73931"/>
                    <a:gd name="connsiteX28" fmla="*/ 26954 w 74060"/>
                    <a:gd name="connsiteY28" fmla="*/ 13734 h 73931"/>
                    <a:gd name="connsiteX29" fmla="*/ 19253 w 74060"/>
                    <a:gd name="connsiteY29" fmla="*/ 21050 h 73931"/>
                    <a:gd name="connsiteX30" fmla="*/ 15787 w 74060"/>
                    <a:gd name="connsiteY30" fmla="*/ 31832 h 73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4060" h="73931">
                      <a:moveTo>
                        <a:pt x="37223" y="73932"/>
                      </a:moveTo>
                      <a:cubicBezTo>
                        <a:pt x="31575" y="73932"/>
                        <a:pt x="26569" y="72905"/>
                        <a:pt x="22077" y="70980"/>
                      </a:cubicBezTo>
                      <a:cubicBezTo>
                        <a:pt x="17584" y="69054"/>
                        <a:pt x="13605" y="66359"/>
                        <a:pt x="10268" y="62893"/>
                      </a:cubicBezTo>
                      <a:cubicBezTo>
                        <a:pt x="6931" y="59428"/>
                        <a:pt x="4492" y="55577"/>
                        <a:pt x="2696" y="51213"/>
                      </a:cubicBezTo>
                      <a:cubicBezTo>
                        <a:pt x="899" y="46849"/>
                        <a:pt x="0" y="42100"/>
                        <a:pt x="0" y="37094"/>
                      </a:cubicBezTo>
                      <a:cubicBezTo>
                        <a:pt x="0" y="30420"/>
                        <a:pt x="1540" y="24259"/>
                        <a:pt x="4621" y="18611"/>
                      </a:cubicBezTo>
                      <a:cubicBezTo>
                        <a:pt x="7701" y="12964"/>
                        <a:pt x="12065" y="8600"/>
                        <a:pt x="17713" y="5134"/>
                      </a:cubicBezTo>
                      <a:cubicBezTo>
                        <a:pt x="23361" y="1669"/>
                        <a:pt x="29907" y="0"/>
                        <a:pt x="37351" y="0"/>
                      </a:cubicBezTo>
                      <a:cubicBezTo>
                        <a:pt x="44796" y="0"/>
                        <a:pt x="51342" y="1669"/>
                        <a:pt x="56861" y="5134"/>
                      </a:cubicBezTo>
                      <a:cubicBezTo>
                        <a:pt x="62380" y="8600"/>
                        <a:pt x="66616" y="12964"/>
                        <a:pt x="69568" y="18611"/>
                      </a:cubicBezTo>
                      <a:cubicBezTo>
                        <a:pt x="72648" y="24131"/>
                        <a:pt x="74060" y="30163"/>
                        <a:pt x="74060" y="36453"/>
                      </a:cubicBezTo>
                      <a:cubicBezTo>
                        <a:pt x="74060" y="37608"/>
                        <a:pt x="74060" y="38506"/>
                        <a:pt x="73932" y="39533"/>
                      </a:cubicBezTo>
                      <a:cubicBezTo>
                        <a:pt x="73932" y="40431"/>
                        <a:pt x="73804" y="41330"/>
                        <a:pt x="73675" y="41972"/>
                      </a:cubicBezTo>
                      <a:lnTo>
                        <a:pt x="16044" y="41972"/>
                      </a:lnTo>
                      <a:cubicBezTo>
                        <a:pt x="16301" y="46079"/>
                        <a:pt x="17456" y="49801"/>
                        <a:pt x="19510" y="52882"/>
                      </a:cubicBezTo>
                      <a:cubicBezTo>
                        <a:pt x="21564" y="55962"/>
                        <a:pt x="24259" y="58401"/>
                        <a:pt x="27468" y="60198"/>
                      </a:cubicBezTo>
                      <a:cubicBezTo>
                        <a:pt x="30677" y="61995"/>
                        <a:pt x="34142" y="62893"/>
                        <a:pt x="37736" y="62893"/>
                      </a:cubicBezTo>
                      <a:cubicBezTo>
                        <a:pt x="41715" y="62893"/>
                        <a:pt x="45566" y="61867"/>
                        <a:pt x="49288" y="59813"/>
                      </a:cubicBezTo>
                      <a:cubicBezTo>
                        <a:pt x="52882" y="57759"/>
                        <a:pt x="55321" y="55192"/>
                        <a:pt x="56604" y="51855"/>
                      </a:cubicBezTo>
                      <a:lnTo>
                        <a:pt x="69568" y="55577"/>
                      </a:lnTo>
                      <a:cubicBezTo>
                        <a:pt x="68028" y="59043"/>
                        <a:pt x="65717" y="62252"/>
                        <a:pt x="62508" y="64947"/>
                      </a:cubicBezTo>
                      <a:cubicBezTo>
                        <a:pt x="59299" y="67771"/>
                        <a:pt x="55577" y="69953"/>
                        <a:pt x="51342" y="71493"/>
                      </a:cubicBezTo>
                      <a:cubicBezTo>
                        <a:pt x="46978" y="73033"/>
                        <a:pt x="42357" y="73932"/>
                        <a:pt x="37351" y="73932"/>
                      </a:cubicBezTo>
                      <a:close/>
                      <a:moveTo>
                        <a:pt x="15659" y="31832"/>
                      </a:moveTo>
                      <a:lnTo>
                        <a:pt x="59171" y="31832"/>
                      </a:lnTo>
                      <a:cubicBezTo>
                        <a:pt x="58914" y="27724"/>
                        <a:pt x="57759" y="24259"/>
                        <a:pt x="55706" y="21050"/>
                      </a:cubicBezTo>
                      <a:cubicBezTo>
                        <a:pt x="53652" y="17841"/>
                        <a:pt x="51085" y="15531"/>
                        <a:pt x="47876" y="13734"/>
                      </a:cubicBezTo>
                      <a:cubicBezTo>
                        <a:pt x="44667" y="11937"/>
                        <a:pt x="41202" y="11167"/>
                        <a:pt x="37351" y="11167"/>
                      </a:cubicBezTo>
                      <a:cubicBezTo>
                        <a:pt x="33500" y="11167"/>
                        <a:pt x="30163" y="12065"/>
                        <a:pt x="26954" y="13734"/>
                      </a:cubicBezTo>
                      <a:cubicBezTo>
                        <a:pt x="23746" y="15531"/>
                        <a:pt x="21178" y="17970"/>
                        <a:pt x="19253" y="21050"/>
                      </a:cubicBezTo>
                      <a:cubicBezTo>
                        <a:pt x="17328" y="24131"/>
                        <a:pt x="16044" y="27724"/>
                        <a:pt x="15787" y="31832"/>
                      </a:cubicBezTo>
                      <a:close/>
                    </a:path>
                  </a:pathLst>
                </a:custGeom>
                <a:solidFill>
                  <a:srgbClr val="818385"/>
                </a:solidFill>
                <a:ln w="127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/>
                </a:p>
              </p:txBody>
            </p:sp>
          </p:grp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5406D8-7810-471F-B131-C484E2337BC7}"/>
                </a:ext>
              </a:extLst>
            </p:cNvPr>
            <p:cNvCxnSpPr/>
            <p:nvPr/>
          </p:nvCxnSpPr>
          <p:spPr>
            <a:xfrm>
              <a:off x="2362869" y="222213"/>
              <a:ext cx="0" cy="914400"/>
            </a:xfrm>
            <a:prstGeom prst="line">
              <a:avLst/>
            </a:prstGeom>
            <a:ln>
              <a:solidFill>
                <a:schemeClr val="dk1">
                  <a:alpha val="32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FA96D580-F38E-98F0-7DA9-9541ECBC47F8}"/>
              </a:ext>
            </a:extLst>
          </p:cNvPr>
          <p:cNvSpPr/>
          <p:nvPr userDrawn="1"/>
        </p:nvSpPr>
        <p:spPr>
          <a:xfrm rot="5400000">
            <a:off x="1342479" y="3245557"/>
            <a:ext cx="45719" cy="1267636"/>
          </a:xfrm>
          <a:prstGeom prst="rect">
            <a:avLst/>
          </a:prstGeom>
          <a:gradFill>
            <a:gsLst>
              <a:gs pos="0">
                <a:srgbClr val="4B8B71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0393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5C34-879C-4706-9932-29EE638D3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85" y="1147864"/>
            <a:ext cx="6190035" cy="194553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3CC60A6-BBEC-4005-BC63-F3E739A71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751" y="3191282"/>
            <a:ext cx="4945063" cy="1945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38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5C34-879C-4706-9932-29EE638D3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85" y="1147864"/>
            <a:ext cx="6190035" cy="194553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3CC60A6-BBEC-4005-BC63-F3E739A71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751" y="3191282"/>
            <a:ext cx="4945063" cy="194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125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5C34-879C-4706-9932-29EE638D3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85" y="1147864"/>
            <a:ext cx="6190035" cy="194553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3CC60A6-BBEC-4005-BC63-F3E739A71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751" y="3191282"/>
            <a:ext cx="4945063" cy="194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09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5C34-879C-4706-9932-29EE638D3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85" y="1147864"/>
            <a:ext cx="6190035" cy="194553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3CC60A6-BBEC-4005-BC63-F3E739A71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751" y="3191282"/>
            <a:ext cx="4945063" cy="194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992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5C34-879C-4706-9932-29EE638D3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85" y="1147864"/>
            <a:ext cx="6190035" cy="194553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3CC60A6-BBEC-4005-BC63-F3E739A71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751" y="3191282"/>
            <a:ext cx="4945063" cy="194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83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5C34-879C-4706-9932-29EE638D3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85" y="1147864"/>
            <a:ext cx="6190035" cy="194553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3CC60A6-BBEC-4005-BC63-F3E739A71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751" y="3191282"/>
            <a:ext cx="4945063" cy="194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10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ircl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AD0F-D37C-47DD-99C3-6C5B5401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1" y="889172"/>
            <a:ext cx="9332203" cy="6729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405660-BF40-41D1-8CA0-A25BE8CC7E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3004" y="2442388"/>
            <a:ext cx="3299434" cy="329786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C46E26-E406-4C18-B4FF-D9ECEA36A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750" y="1533526"/>
            <a:ext cx="10350500" cy="67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C1928F1-DD67-4A05-BCC4-EBF45ABE5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8326" y="2698664"/>
            <a:ext cx="6582924" cy="32978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883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tro &amp;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AD0F-D37C-47DD-99C3-6C5B5401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1" y="889172"/>
            <a:ext cx="9332203" cy="6729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C46E26-E406-4C18-B4FF-D9ECEA36A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750" y="1533525"/>
            <a:ext cx="10350500" cy="847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0A0CC17-AE6E-49C0-9A9B-AA4EDE8B8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0751" y="2698664"/>
            <a:ext cx="4918075" cy="32978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0E74FF-A2EC-465D-88FD-2F8D14AE00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3176" y="2698664"/>
            <a:ext cx="4918075" cy="32978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85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828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733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ts val="2133"/>
        </a:lnSpc>
        <a:spcBef>
          <a:spcPts val="533"/>
        </a:spcBef>
        <a:spcAft>
          <a:spcPts val="1067"/>
        </a:spcAft>
        <a:buFontTx/>
        <a:buNone/>
        <a:defRPr sz="1733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ts val="1867"/>
        </a:lnSpc>
        <a:spcBef>
          <a:spcPts val="533"/>
        </a:spcBef>
        <a:spcAft>
          <a:spcPts val="1067"/>
        </a:spcAft>
        <a:buFontTx/>
        <a:buNone/>
        <a:defRPr sz="13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68217" indent="-146300" algn="l" defTabSz="1219170" rtl="0" eaLnBrk="1" latinLnBrk="0" hangingPunct="1">
        <a:lnSpc>
          <a:spcPts val="1600"/>
        </a:lnSpc>
        <a:spcBef>
          <a:spcPts val="267"/>
        </a:spcBef>
        <a:spcAft>
          <a:spcPts val="800"/>
        </a:spcAft>
        <a:buClr>
          <a:schemeClr val="accent1"/>
        </a:buClr>
        <a:buSzPct val="90000"/>
        <a:buFont typeface="Arial" panose="020B0604020202020204" pitchFamily="34" charset="0"/>
        <a:buChar char="●"/>
        <a:defRPr sz="1333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38901" indent="-146300" algn="l" defTabSz="1219170" rtl="0" eaLnBrk="1" latinLnBrk="0" hangingPunct="1">
        <a:lnSpc>
          <a:spcPts val="1600"/>
        </a:lnSpc>
        <a:spcBef>
          <a:spcPts val="267"/>
        </a:spcBef>
        <a:spcAft>
          <a:spcPts val="800"/>
        </a:spcAft>
        <a:buClr>
          <a:schemeClr val="accent1"/>
        </a:buClr>
        <a:buSzPct val="140000"/>
        <a:buFont typeface="Raleway" panose="020B0503030101060003" pitchFamily="34" charset="0"/>
        <a:buChar char="–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68217" indent="0" algn="l" defTabSz="1219170" rtl="0" eaLnBrk="1" latinLnBrk="0" hangingPunct="1">
        <a:lnSpc>
          <a:spcPts val="1333"/>
        </a:lnSpc>
        <a:spcBef>
          <a:spcPts val="0"/>
        </a:spcBef>
        <a:spcAft>
          <a:spcPts val="1333"/>
        </a:spcAft>
        <a:buFontTx/>
        <a:buNone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4FC01-05C2-480F-8847-A30522D0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1" y="889172"/>
            <a:ext cx="9332203" cy="667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PowerPoint Title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4CE83-2424-4E16-88B1-BCCA61054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461" y="1781856"/>
            <a:ext cx="103784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PowerPoint Title Example</a:t>
            </a:r>
          </a:p>
          <a:p>
            <a:pPr lvl="1"/>
            <a:r>
              <a:rPr lang="en-US"/>
              <a:t>Second level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39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0" kern="1200" spc="-150" baseline="0">
          <a:solidFill>
            <a:schemeClr val="tx2"/>
          </a:solidFill>
          <a:latin typeface="Inter SemiBold" panose="02000503000000020004" pitchFamily="2" charset="0"/>
          <a:ea typeface="Inter SemiBold" panose="02000503000000020004" pitchFamily="2" charset="0"/>
          <a:cs typeface="+mj-cs"/>
        </a:defRPr>
      </a:lvl1pPr>
    </p:titleStyle>
    <p:bodyStyle>
      <a:lvl1pPr marL="0" indent="0" algn="l" defTabSz="914446" rtl="0" eaLnBrk="1" latinLnBrk="0" hangingPunct="1">
        <a:lnSpc>
          <a:spcPct val="100000"/>
        </a:lnSpc>
        <a:spcBef>
          <a:spcPts val="1000"/>
        </a:spcBef>
        <a:spcAft>
          <a:spcPts val="1400"/>
        </a:spcAft>
        <a:buFontTx/>
        <a:buNone/>
        <a:defRPr sz="2000" kern="1200" spc="-50" baseline="0">
          <a:solidFill>
            <a:schemeClr val="tx2"/>
          </a:solidFill>
          <a:latin typeface="Inter SemiBold" panose="02000503000000020004" pitchFamily="2" charset="0"/>
          <a:ea typeface="Inter SemiBold" panose="02000503000000020004" pitchFamily="2" charset="0"/>
          <a:cs typeface="+mn-cs"/>
        </a:defRPr>
      </a:lvl1pPr>
      <a:lvl2pPr marL="0" indent="0" algn="l" defTabSz="914446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46900" indent="-109733" algn="l" defTabSz="914446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1"/>
        </a:buClr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23" indent="-201178" algn="l" defTabSz="914446" rtl="0" eaLnBrk="1" latinLnBrk="0" hangingPunct="1">
        <a:lnSpc>
          <a:spcPct val="130000"/>
        </a:lnSpc>
        <a:spcBef>
          <a:spcPts val="0"/>
        </a:spcBef>
        <a:spcAft>
          <a:spcPts val="1200"/>
        </a:spcAft>
        <a:buClr>
          <a:schemeClr val="accent1"/>
        </a:buClr>
        <a:buFont typeface="Raleway Medium" panose="020B0603030101060003" pitchFamily="34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23" indent="0" algn="l" defTabSz="914446" rtl="0" eaLnBrk="1" latinLnBrk="0" hangingPunct="1">
        <a:lnSpc>
          <a:spcPct val="13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AA1EDC0-4473-42A5-A29C-35DDE3A10740}"/>
              </a:ext>
            </a:extLst>
          </p:cNvPr>
          <p:cNvSpPr txBox="1">
            <a:spLocks/>
          </p:cNvSpPr>
          <p:nvPr/>
        </p:nvSpPr>
        <p:spPr>
          <a:xfrm>
            <a:off x="1422400" y="177801"/>
            <a:ext cx="7924800" cy="5557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dirty="0">
                <a:solidFill>
                  <a:srgbClr val="0066B3"/>
                </a:solidFill>
                <a:latin typeface="Raleway ExtraBold"/>
              </a:rPr>
              <a:t>Scenario Mapping</a:t>
            </a:r>
          </a:p>
        </p:txBody>
      </p:sp>
      <p:pic>
        <p:nvPicPr>
          <p:cNvPr id="4" name="Picture 3" descr="Diagram, timeline&#10;&#10;Description automatically generated">
            <a:extLst>
              <a:ext uri="{FF2B5EF4-FFF2-40B4-BE49-F238E27FC236}">
                <a16:creationId xmlns:a16="http://schemas.microsoft.com/office/drawing/2014/main" id="{0E0B4F90-31EE-4107-AFB4-784C2810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990601"/>
            <a:ext cx="9855200" cy="5543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71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54F6E3F-77A0-4ED7-8D76-1046A039CE07}"/>
              </a:ext>
            </a:extLst>
          </p:cNvPr>
          <p:cNvSpPr txBox="1">
            <a:spLocks/>
          </p:cNvSpPr>
          <p:nvPr/>
        </p:nvSpPr>
        <p:spPr>
          <a:xfrm>
            <a:off x="1422400" y="177801"/>
            <a:ext cx="7924800" cy="55573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dirty="0">
                <a:solidFill>
                  <a:srgbClr val="0066B3"/>
                </a:solidFill>
                <a:latin typeface="Raleway ExtraBold"/>
              </a:rPr>
              <a:t>Scenario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231602-8197-45CA-B802-9B3AB4D8DDB1}"/>
              </a:ext>
            </a:extLst>
          </p:cNvPr>
          <p:cNvGrpSpPr/>
          <p:nvPr/>
        </p:nvGrpSpPr>
        <p:grpSpPr>
          <a:xfrm>
            <a:off x="203200" y="717674"/>
            <a:ext cx="11582400" cy="5962527"/>
            <a:chOff x="152400" y="538255"/>
            <a:chExt cx="8686800" cy="4471895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5770B09B-DBCE-4D28-AEF2-C15B0C4F25E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34346393"/>
                </p:ext>
              </p:extLst>
            </p:nvPr>
          </p:nvGraphicFramePr>
          <p:xfrm>
            <a:off x="152400" y="819150"/>
            <a:ext cx="8686800" cy="4191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ACE6773-A324-41B7-B2BB-863D784D603D}"/>
                </a:ext>
              </a:extLst>
            </p:cNvPr>
            <p:cNvGrpSpPr/>
            <p:nvPr/>
          </p:nvGrpSpPr>
          <p:grpSpPr>
            <a:xfrm>
              <a:off x="850805" y="538255"/>
              <a:ext cx="7302595" cy="457200"/>
              <a:chOff x="850805" y="538255"/>
              <a:chExt cx="7302595" cy="457200"/>
            </a:xfrm>
          </p:grpSpPr>
          <p:pic>
            <p:nvPicPr>
              <p:cNvPr id="5" name="Graphic 4" descr="Meeting">
                <a:extLst>
                  <a:ext uri="{FF2B5EF4-FFF2-40B4-BE49-F238E27FC236}">
                    <a16:creationId xmlns:a16="http://schemas.microsoft.com/office/drawing/2014/main" id="{45660A72-36AC-4D0E-815C-D5BEC0D27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50805" y="538255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7" name="Graphic 6" descr="Lightbulb and gear">
                <a:extLst>
                  <a:ext uri="{FF2B5EF4-FFF2-40B4-BE49-F238E27FC236}">
                    <a16:creationId xmlns:a16="http://schemas.microsoft.com/office/drawing/2014/main" id="{BF97450D-35ED-4E20-9B0E-55F689F7D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132603" y="538255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" name="Graphic 8" descr="Power">
                <a:extLst>
                  <a:ext uri="{FF2B5EF4-FFF2-40B4-BE49-F238E27FC236}">
                    <a16:creationId xmlns:a16="http://schemas.microsoft.com/office/drawing/2014/main" id="{2E66D48A-E2F4-4817-9DC6-F0982DBC2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414401" y="538255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1" name="Graphic 10" descr="Thumbs up sign">
                <a:extLst>
                  <a:ext uri="{FF2B5EF4-FFF2-40B4-BE49-F238E27FC236}">
                    <a16:creationId xmlns:a16="http://schemas.microsoft.com/office/drawing/2014/main" id="{40094DA6-C60E-4CE5-84FC-7AD5E98AB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696200" y="538255"/>
                <a:ext cx="457200" cy="457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814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3FF8-2B98-73FD-7592-4B7F2F42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Five - $24,640 savings per year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DE811-7E91-09CE-7DB7-B15189AE87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Business Need:  </a:t>
            </a:r>
            <a:r>
              <a:rPr lang="en-US" dirty="0"/>
              <a:t>Need to replace our third-party (Snow Fly) Rewards and Recognition tool due to high costs and limitations.</a:t>
            </a:r>
          </a:p>
          <a:p>
            <a:r>
              <a:rPr lang="en-US" b="1" dirty="0"/>
              <a:t>Solutions:  </a:t>
            </a:r>
            <a:r>
              <a:rPr lang="en-US" dirty="0"/>
              <a:t>Built a new solution in 24-hours using </a:t>
            </a:r>
            <a:r>
              <a:rPr lang="en-US" b="1" dirty="0"/>
              <a:t>SharePoint</a:t>
            </a:r>
            <a:r>
              <a:rPr lang="en-US" dirty="0"/>
              <a:t> to submit and store the “High Fives</a:t>
            </a:r>
            <a:r>
              <a:rPr lang="en-US" b="1" dirty="0"/>
              <a:t>”, Power Automate</a:t>
            </a:r>
            <a:r>
              <a:rPr lang="en-US" dirty="0"/>
              <a:t> to process and notify recipients and managers, and </a:t>
            </a:r>
            <a:r>
              <a:rPr lang="en-US" b="1" dirty="0"/>
              <a:t>Power BI </a:t>
            </a:r>
            <a:r>
              <a:rPr lang="en-US" dirty="0"/>
              <a:t>to report on total number of recognitions per department and per manager.</a:t>
            </a:r>
          </a:p>
          <a:p>
            <a:r>
              <a:rPr lang="en-US" dirty="0"/>
              <a:t>   360 hours per year to administer Snow Fly</a:t>
            </a:r>
            <a:br>
              <a:rPr lang="en-US" dirty="0"/>
            </a:br>
            <a:r>
              <a:rPr lang="en-US" dirty="0"/>
              <a:t>   - 52 hours per year to administer High </a:t>
            </a:r>
            <a:r>
              <a:rPr lang="en-US"/>
              <a:t>Five solution</a:t>
            </a:r>
            <a:br>
              <a:rPr lang="en-US"/>
            </a:br>
            <a:r>
              <a:rPr lang="en-US"/>
              <a:t>X </a:t>
            </a:r>
            <a:r>
              <a:rPr lang="en-US" dirty="0"/>
              <a:t>$80 per hour average wage with benefits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$24,640 per year in savings (Not counting cost of Snow Fly)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9393D8-3DC7-D8ED-AC28-4C60A932F745}"/>
              </a:ext>
            </a:extLst>
          </p:cNvPr>
          <p:cNvCxnSpPr/>
          <p:nvPr/>
        </p:nvCxnSpPr>
        <p:spPr>
          <a:xfrm>
            <a:off x="920751" y="5059680"/>
            <a:ext cx="5614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304871"/>
      </p:ext>
    </p:extLst>
  </p:cSld>
  <p:clrMapOvr>
    <a:masterClrMapping/>
  </p:clrMapOvr>
</p:sld>
</file>

<file path=ppt/theme/theme1.xml><?xml version="1.0" encoding="utf-8"?>
<a:theme xmlns:a="http://schemas.openxmlformats.org/drawingml/2006/main" name="planet">
  <a:themeElements>
    <a:clrScheme name="Planet Technologies">
      <a:dk1>
        <a:srgbClr val="3C515F"/>
      </a:dk1>
      <a:lt1>
        <a:srgbClr val="FFFFFF"/>
      </a:lt1>
      <a:dk2>
        <a:srgbClr val="0066B3"/>
      </a:dk2>
      <a:lt2>
        <a:srgbClr val="F1F2F3"/>
      </a:lt2>
      <a:accent1>
        <a:srgbClr val="27A7DF"/>
      </a:accent1>
      <a:accent2>
        <a:srgbClr val="7AA540"/>
      </a:accent2>
      <a:accent3>
        <a:srgbClr val="EBA500"/>
      </a:accent3>
      <a:accent4>
        <a:srgbClr val="F26B33"/>
      </a:accent4>
      <a:accent5>
        <a:srgbClr val="B2BBC2"/>
      </a:accent5>
      <a:accent6>
        <a:srgbClr val="CDD1D4"/>
      </a:accent6>
      <a:hlink>
        <a:srgbClr val="0066B3"/>
      </a:hlink>
      <a:folHlink>
        <a:srgbClr val="0066B3"/>
      </a:folHlink>
    </a:clrScheme>
    <a:fontScheme name="Planet Technologies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et" id="{0CBD0466-A7A9-4111-A290-AB5851BC219F}" vid="{BAB9DFD5-A8A4-44B8-9B8D-3D41A1916A89}"/>
    </a:ext>
  </a:extLst>
</a:theme>
</file>

<file path=ppt/theme/theme2.xml><?xml version="1.0" encoding="utf-8"?>
<a:theme xmlns:a="http://schemas.openxmlformats.org/drawingml/2006/main" name="Planet 25 Years - Light">
  <a:themeElements>
    <a:clrScheme name="Planet Technologies">
      <a:dk1>
        <a:srgbClr val="05354D"/>
      </a:dk1>
      <a:lt1>
        <a:srgbClr val="FFFFFF"/>
      </a:lt1>
      <a:dk2>
        <a:srgbClr val="0066B3"/>
      </a:dk2>
      <a:lt2>
        <a:srgbClr val="F1F2F3"/>
      </a:lt2>
      <a:accent1>
        <a:srgbClr val="00ABEC"/>
      </a:accent1>
      <a:accent2>
        <a:srgbClr val="7AA540"/>
      </a:accent2>
      <a:accent3>
        <a:srgbClr val="EBA500"/>
      </a:accent3>
      <a:accent4>
        <a:srgbClr val="F26B33"/>
      </a:accent4>
      <a:accent5>
        <a:srgbClr val="B2BBC2"/>
      </a:accent5>
      <a:accent6>
        <a:srgbClr val="CDD1D4"/>
      </a:accent6>
      <a:hlink>
        <a:srgbClr val="0066B3"/>
      </a:hlink>
      <a:folHlink>
        <a:srgbClr val="0066B3"/>
      </a:folHlink>
    </a:clrScheme>
    <a:fontScheme name="Planet Technologies">
      <a:majorFont>
        <a:latin typeface="Inter Extra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175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Inter</vt:lpstr>
      <vt:lpstr>Inter SemiBold</vt:lpstr>
      <vt:lpstr>Poppins</vt:lpstr>
      <vt:lpstr>Raleway</vt:lpstr>
      <vt:lpstr>Raleway ExtraBold</vt:lpstr>
      <vt:lpstr>Raleway medium</vt:lpstr>
      <vt:lpstr>planet</vt:lpstr>
      <vt:lpstr>Planet 25 Years - Light</vt:lpstr>
      <vt:lpstr>PowerPoint Presentation</vt:lpstr>
      <vt:lpstr>PowerPoint Presentation</vt:lpstr>
      <vt:lpstr>High Five - $24,640 savings per year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Cullen</dc:creator>
  <cp:lastModifiedBy>Tamara Bredemus</cp:lastModifiedBy>
  <cp:revision>5</cp:revision>
  <dcterms:created xsi:type="dcterms:W3CDTF">2023-04-12T21:38:46Z</dcterms:created>
  <dcterms:modified xsi:type="dcterms:W3CDTF">2025-05-04T19:20:54Z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45cd14f-11c9-403b-93e3-beb4fe976115_Enabled">
    <vt:lpwstr>true</vt:lpwstr>
  </property>
  <property fmtid="{D5CDD505-2E9C-101B-9397-08002B2CF9AE}" pid="3" name="MSIP_Label_845cd14f-11c9-403b-93e3-beb4fe976115_SetDate">
    <vt:lpwstr>2025-04-28T19:40:54Z</vt:lpwstr>
  </property>
  <property fmtid="{D5CDD505-2E9C-101B-9397-08002B2CF9AE}" pid="4" name="MSIP_Label_845cd14f-11c9-403b-93e3-beb4fe976115_Method">
    <vt:lpwstr>Standard</vt:lpwstr>
  </property>
  <property fmtid="{D5CDD505-2E9C-101B-9397-08002B2CF9AE}" pid="5" name="MSIP_Label_845cd14f-11c9-403b-93e3-beb4fe976115_Name">
    <vt:lpwstr>defa4170-0d19-0005-0004-bc88714345d2</vt:lpwstr>
  </property>
  <property fmtid="{D5CDD505-2E9C-101B-9397-08002B2CF9AE}" pid="6" name="MSIP_Label_845cd14f-11c9-403b-93e3-beb4fe976115_SiteId">
    <vt:lpwstr>ffa72070-63fa-4989-97c0-2d920cfbb85c</vt:lpwstr>
  </property>
  <property fmtid="{D5CDD505-2E9C-101B-9397-08002B2CF9AE}" pid="7" name="MSIP_Label_845cd14f-11c9-403b-93e3-beb4fe976115_ActionId">
    <vt:lpwstr>2cdf54ba-2ddd-486d-ba55-99cd96a86053</vt:lpwstr>
  </property>
  <property fmtid="{D5CDD505-2E9C-101B-9397-08002B2CF9AE}" pid="8" name="MSIP_Label_845cd14f-11c9-403b-93e3-beb4fe976115_ContentBits">
    <vt:lpwstr>0</vt:lpwstr>
  </property>
  <property fmtid="{D5CDD505-2E9C-101B-9397-08002B2CF9AE}" pid="9" name="MSIP_Label_845cd14f-11c9-403b-93e3-beb4fe976115_Tag">
    <vt:lpwstr>10, 3, 0, 2</vt:lpwstr>
  </property>
</Properties>
</file>