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3310" r:id="rId5"/>
    <p:sldId id="331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Porter" initials="DP" lastIdx="1" clrIdx="0">
    <p:extLst>
      <p:ext uri="{19B8F6BF-5375-455C-9EA6-DF929625EA0E}">
        <p15:presenceInfo xmlns:p15="http://schemas.microsoft.com/office/powerpoint/2012/main" userId="4be134302b172dc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461B"/>
    <a:srgbClr val="E28800"/>
    <a:srgbClr val="5A8828"/>
    <a:srgbClr val="168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332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Mason" userId="f5ab78e0-a6a5-4099-bd1b-1eddd94d2770" providerId="ADAL" clId="{85C9AD68-27D8-4A17-BBA9-838F23E50324}"/>
    <pc:docChg chg="delSld">
      <pc:chgData name="Jennifer Mason" userId="f5ab78e0-a6a5-4099-bd1b-1eddd94d2770" providerId="ADAL" clId="{85C9AD68-27D8-4A17-BBA9-838F23E50324}" dt="2025-04-28T19:28:18.554" v="2" actId="47"/>
      <pc:docMkLst>
        <pc:docMk/>
      </pc:docMkLst>
      <pc:sldChg chg="del">
        <pc:chgData name="Jennifer Mason" userId="f5ab78e0-a6a5-4099-bd1b-1eddd94d2770" providerId="ADAL" clId="{85C9AD68-27D8-4A17-BBA9-838F23E50324}" dt="2025-04-28T19:28:16.332" v="0" actId="47"/>
        <pc:sldMkLst>
          <pc:docMk/>
          <pc:sldMk cId="2649436331" sldId="3313"/>
        </pc:sldMkLst>
      </pc:sldChg>
      <pc:sldChg chg="del">
        <pc:chgData name="Jennifer Mason" userId="f5ab78e0-a6a5-4099-bd1b-1eddd94d2770" providerId="ADAL" clId="{85C9AD68-27D8-4A17-BBA9-838F23E50324}" dt="2025-04-28T19:28:17.452" v="1" actId="47"/>
        <pc:sldMkLst>
          <pc:docMk/>
          <pc:sldMk cId="1853616201" sldId="3314"/>
        </pc:sldMkLst>
      </pc:sldChg>
      <pc:sldChg chg="del">
        <pc:chgData name="Jennifer Mason" userId="f5ab78e0-a6a5-4099-bd1b-1eddd94d2770" providerId="ADAL" clId="{85C9AD68-27D8-4A17-BBA9-838F23E50324}" dt="2025-04-28T19:28:18.554" v="2" actId="47"/>
        <pc:sldMkLst>
          <pc:docMk/>
          <pc:sldMk cId="1891596229" sldId="331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299ED-AA7A-46A9-AC4F-EEECC149D442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1F328-3A9E-4EFD-94AB-FF3264238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2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9E3DA0-B9A0-4A49-8EB2-184F44ECD34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9F920B-3A92-324A-B5E4-647AA9322CCF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097" name="Text Box 1">
            <a:extLst>
              <a:ext uri="{FF2B5EF4-FFF2-40B4-BE49-F238E27FC236}">
                <a16:creationId xmlns:a16="http://schemas.microsoft.com/office/drawing/2014/main" id="{BCA65270-D154-FC40-9624-FFBF6A5C767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C1DCE271-350D-D14F-B4EE-14EC3E0B1C0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080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ight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75C34-879C-4706-9932-29EE638D3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884" y="1147864"/>
            <a:ext cx="6190035" cy="1945530"/>
          </a:xfrm>
        </p:spPr>
        <p:txBody>
          <a:bodyPr anchor="b">
            <a:normAutofit/>
          </a:bodyPr>
          <a:lstStyle>
            <a:lvl1pPr algn="l">
              <a:lnSpc>
                <a:spcPts val="44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4643E4C-1667-4F2C-A590-23B93FF5A2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395" y="249677"/>
            <a:ext cx="1796143" cy="7620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3CC60A6-BBEC-4005-BC63-F3E739A710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750" y="3191281"/>
            <a:ext cx="4945063" cy="19455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74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edia El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AAD0F-D37C-47DD-99C3-6C5B5401B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750" y="4908722"/>
            <a:ext cx="10356849" cy="67292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5BEE945-A19B-441F-B767-8B6DA80884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395" y="249677"/>
            <a:ext cx="1796143" cy="7620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EC46E26-E406-4C18-B4FF-D9ECEA36A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0750" y="5553075"/>
            <a:ext cx="10350500" cy="876300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F3A4D3-F64E-482A-A2B0-4FDE521FF1A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38375" y="809625"/>
            <a:ext cx="7724775" cy="3762375"/>
          </a:xfrm>
          <a:prstGeom prst="roundRect">
            <a:avLst>
              <a:gd name="adj" fmla="val 718"/>
            </a:avLst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82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AAD0F-D37C-47DD-99C3-6C5B5401B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750" y="889172"/>
            <a:ext cx="9332203" cy="6729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5BEE945-A19B-441F-B767-8B6DA80884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395" y="249677"/>
            <a:ext cx="1796143" cy="762000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0A0CC17-AE6E-49C0-9A9B-AA4EDE8B80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0750" y="1914525"/>
            <a:ext cx="10350500" cy="4081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1340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N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5BEE945-A19B-441F-B767-8B6DA80884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395" y="249677"/>
            <a:ext cx="1796143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372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727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4648200"/>
            <a:ext cx="8737600" cy="568325"/>
          </a:xfrm>
        </p:spPr>
        <p:txBody>
          <a:bodyPr anchor="t">
            <a:normAutofit/>
          </a:bodyPr>
          <a:lstStyle>
            <a:lvl1pPr algn="ctr">
              <a:lnSpc>
                <a:spcPts val="32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7200" y="5257800"/>
            <a:ext cx="8737600" cy="1117600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1727200" y="1193800"/>
            <a:ext cx="8737600" cy="314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00571E-60FC-4A35-BC6E-73802A52D143}"/>
              </a:ext>
            </a:extLst>
          </p:cNvPr>
          <p:cNvSpPr txBox="1"/>
          <p:nvPr userDrawn="1"/>
        </p:nvSpPr>
        <p:spPr>
          <a:xfrm>
            <a:off x="406401" y="6375401"/>
            <a:ext cx="2018501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dirty="0">
                <a:solidFill>
                  <a:schemeClr val="tx1">
                    <a:alpha val="70000"/>
                  </a:schemeClr>
                </a:solidFill>
              </a:rPr>
              <a:t>© 2021 Planet Technologies.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2136C1-000E-4BB6-AD3B-996D3D396797}"/>
              </a:ext>
            </a:extLst>
          </p:cNvPr>
          <p:cNvSpPr txBox="1"/>
          <p:nvPr userDrawn="1"/>
        </p:nvSpPr>
        <p:spPr>
          <a:xfrm>
            <a:off x="10769600" y="6351942"/>
            <a:ext cx="84498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5598385-00DA-4718-8A69-25ECA5EF2F77}" type="slidenum">
              <a:rPr lang="en-US" sz="1067" b="1" smtClean="0">
                <a:solidFill>
                  <a:schemeClr val="tx1">
                    <a:alpha val="70000"/>
                  </a:schemeClr>
                </a:solidFill>
              </a:rPr>
              <a:pPr algn="r"/>
              <a:t>‹#›</a:t>
            </a:fld>
            <a:endParaRPr lang="en-US" sz="1067" b="1">
              <a:solidFill>
                <a:schemeClr val="tx1">
                  <a:alpha val="7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EF21F0-FAF8-E142-B44B-0742C14E57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381" y="439992"/>
            <a:ext cx="1083607" cy="4588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5C00765-A0B1-1A44-B0B3-FBDFA7865E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33" y="5928322"/>
            <a:ext cx="1202067" cy="32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5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rk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75C34-879C-4706-9932-29EE638D3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884" y="1147864"/>
            <a:ext cx="6190035" cy="1945530"/>
          </a:xfrm>
        </p:spPr>
        <p:txBody>
          <a:bodyPr anchor="b">
            <a:normAutofit/>
          </a:bodyPr>
          <a:lstStyle>
            <a:lvl1pPr algn="l">
              <a:lnSpc>
                <a:spcPts val="4400"/>
              </a:lnSpc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4643E4C-1667-4F2C-A590-23B93FF5A2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6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395" y="249677"/>
            <a:ext cx="1796143" cy="762000"/>
          </a:xfrm>
          <a:prstGeom prst="rect">
            <a:avLst/>
          </a:prstGeom>
          <a:noFill/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3CC60A6-BBEC-4005-BC63-F3E739A710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750" y="3191281"/>
            <a:ext cx="4945063" cy="19455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404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Content Left - Dark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EC240-F260-40C1-8381-9D26805F6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59" y="1031132"/>
            <a:ext cx="4613679" cy="1984446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40966D-5480-49EB-AD0F-B4AECC6C2B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750" y="3139263"/>
            <a:ext cx="4613679" cy="2775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18EA3D1C-B3AB-4C52-B6A9-9DDC61CA94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6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395" y="249677"/>
            <a:ext cx="1796143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145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Content Left - Light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EC240-F260-40C1-8381-9D26805F6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59" y="1031132"/>
            <a:ext cx="4613679" cy="1984446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40966D-5480-49EB-AD0F-B4AECC6C2B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750" y="3139263"/>
            <a:ext cx="4613679" cy="2775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865E95AC-246F-473A-A20A-C9B5DEA42A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395" y="249677"/>
            <a:ext cx="1796143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7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Content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EC240-F260-40C1-8381-9D26805F6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678" y="1031132"/>
            <a:ext cx="4613679" cy="1984446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40966D-5480-49EB-AD0F-B4AECC6C2B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60069" y="3139263"/>
            <a:ext cx="4613679" cy="2775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865E95AC-246F-473A-A20A-C9B5DEA42A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395" y="249677"/>
            <a:ext cx="1796143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13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Cont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AAD0F-D37C-47DD-99C3-6C5B5401B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047" y="889172"/>
            <a:ext cx="8313906" cy="67292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5BEE945-A19B-441F-B767-8B6DA80884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395" y="249677"/>
            <a:ext cx="1796143" cy="7620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EC46E26-E406-4C18-B4FF-D9ECEA36A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0750" y="1533525"/>
            <a:ext cx="10350500" cy="876300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649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ircl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AAD0F-D37C-47DD-99C3-6C5B5401B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750" y="889172"/>
            <a:ext cx="9332203" cy="6729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5BEE945-A19B-441F-B767-8B6DA80884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395" y="249677"/>
            <a:ext cx="1796143" cy="7620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1405660-BF40-41D1-8CA0-A25BE8CC7E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3004" y="2442388"/>
            <a:ext cx="3299434" cy="329786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EC46E26-E406-4C18-B4FF-D9ECEA36A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0750" y="1533525"/>
            <a:ext cx="10350500" cy="67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C1928F1-DD67-4A05-BCC4-EBF45ABE54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88326" y="2698664"/>
            <a:ext cx="6582924" cy="32978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2170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tro &amp; Two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AAD0F-D37C-47DD-99C3-6C5B5401B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750" y="889172"/>
            <a:ext cx="9332203" cy="6729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5BEE945-A19B-441F-B767-8B6DA80884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395" y="249677"/>
            <a:ext cx="1796143" cy="7620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EC46E26-E406-4C18-B4FF-D9ECEA36A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0750" y="1533525"/>
            <a:ext cx="10350500" cy="847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0A0CC17-AE6E-49C0-9A9B-AA4EDE8B80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0750" y="2698664"/>
            <a:ext cx="4918075" cy="32978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80E74FF-A2EC-465D-88FD-2F8D14AE00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3175" y="2698664"/>
            <a:ext cx="4918075" cy="32978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7274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wo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AAD0F-D37C-47DD-99C3-6C5B5401B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750" y="889172"/>
            <a:ext cx="9332203" cy="6729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5BEE945-A19B-441F-B767-8B6DA80884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395" y="249677"/>
            <a:ext cx="1796143" cy="762000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0A0CC17-AE6E-49C0-9A9B-AA4EDE8B80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0750" y="1914525"/>
            <a:ext cx="4918075" cy="4081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80E74FF-A2EC-465D-88FD-2F8D14AE00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3175" y="1914525"/>
            <a:ext cx="4918075" cy="4081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152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D4FC01-05C2-480F-8847-A30522D0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750" y="889172"/>
            <a:ext cx="9332203" cy="6672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PowerPoint Title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4CE83-2424-4E16-88B1-BCCA61054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460" y="1781855"/>
            <a:ext cx="103784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PowerPoint Title Example</a:t>
            </a:r>
          </a:p>
          <a:p>
            <a:pPr lvl="1"/>
            <a:r>
              <a:rPr lang="en-US"/>
              <a:t>Second level 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48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4" r:id="rId7"/>
    <p:sldLayoutId id="2147483656" r:id="rId8"/>
    <p:sldLayoutId id="2147483657" r:id="rId9"/>
    <p:sldLayoutId id="2147483661" r:id="rId10"/>
    <p:sldLayoutId id="2147483658" r:id="rId11"/>
    <p:sldLayoutId id="2147483659" r:id="rId12"/>
    <p:sldLayoutId id="2147483660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1000"/>
        </a:spcBef>
        <a:spcAft>
          <a:spcPts val="1400"/>
        </a:spcAft>
        <a:buFontTx/>
        <a:buNone/>
        <a:defRPr sz="2000" kern="1200" spc="-50" baseline="0"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ts val="1800"/>
        </a:lnSpc>
        <a:spcBef>
          <a:spcPts val="0"/>
        </a:spcBef>
        <a:spcAft>
          <a:spcPts val="1200"/>
        </a:spcAft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246888" indent="-109728" algn="l" defTabSz="914400" rtl="0" eaLnBrk="1" latinLnBrk="0" hangingPunct="1">
        <a:lnSpc>
          <a:spcPts val="1800"/>
        </a:lnSpc>
        <a:spcBef>
          <a:spcPts val="0"/>
        </a:spcBef>
        <a:spcAft>
          <a:spcPts val="1200"/>
        </a:spcAft>
        <a:buClr>
          <a:schemeClr val="accent1"/>
        </a:buClr>
        <a:buFontTx/>
        <a:buBlip>
          <a:blip r:embed="rId16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457200" indent="-201168" algn="l" defTabSz="914400" rtl="0" eaLnBrk="1" latinLnBrk="0" hangingPunct="1">
        <a:lnSpc>
          <a:spcPts val="1600"/>
        </a:lnSpc>
        <a:spcBef>
          <a:spcPts val="0"/>
        </a:spcBef>
        <a:spcAft>
          <a:spcPts val="1200"/>
        </a:spcAft>
        <a:buClr>
          <a:schemeClr val="accent1"/>
        </a:buClr>
        <a:buFont typeface="Raleway Medium" panose="020B0603030101060003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457200" indent="0" algn="l" defTabSz="914400" rtl="0" eaLnBrk="1" latinLnBrk="0" hangingPunct="1">
        <a:lnSpc>
          <a:spcPts val="1600"/>
        </a:lnSpc>
        <a:spcBef>
          <a:spcPts val="0"/>
        </a:spcBef>
        <a:buFontTx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330A99-5376-479C-8DB8-F90703DD47AB}"/>
              </a:ext>
            </a:extLst>
          </p:cNvPr>
          <p:cNvSpPr/>
          <p:nvPr/>
        </p:nvSpPr>
        <p:spPr>
          <a:xfrm>
            <a:off x="7965408" y="5288693"/>
            <a:ext cx="4219483" cy="1560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1A1C072-3E25-E04E-BD96-99A960AFB3C1}"/>
              </a:ext>
            </a:extLst>
          </p:cNvPr>
          <p:cNvSpPr/>
          <p:nvPr/>
        </p:nvSpPr>
        <p:spPr>
          <a:xfrm>
            <a:off x="1588" y="1534886"/>
            <a:ext cx="2555445" cy="4069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Fira Sans Light" panose="020B04030500000200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383125-F0E0-C24F-9F96-950F89688F78}"/>
              </a:ext>
            </a:extLst>
          </p:cNvPr>
          <p:cNvSpPr/>
          <p:nvPr/>
        </p:nvSpPr>
        <p:spPr>
          <a:xfrm>
            <a:off x="1587" y="1557257"/>
            <a:ext cx="2547827" cy="36576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Fira Sans Light" panose="020B0403050000020004" pitchFamily="34" charset="0"/>
            </a:endParaRPr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D28383FD-AA25-444C-9EA3-7236B173D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413" y="1546748"/>
            <a:ext cx="9625763" cy="5314453"/>
          </a:xfrm>
          <a:custGeom>
            <a:avLst/>
            <a:gdLst>
              <a:gd name="connsiteX0" fmla="*/ 0 w 15300169"/>
              <a:gd name="connsiteY0" fmla="*/ 0 h 10892052"/>
              <a:gd name="connsiteX1" fmla="*/ 755186 w 15300169"/>
              <a:gd name="connsiteY1" fmla="*/ 8838 h 10892052"/>
              <a:gd name="connsiteX2" fmla="*/ 6100971 w 15300169"/>
              <a:gd name="connsiteY2" fmla="*/ 545226 h 10892052"/>
              <a:gd name="connsiteX3" fmla="*/ 8350585 w 15300169"/>
              <a:gd name="connsiteY3" fmla="*/ 1218642 h 10892052"/>
              <a:gd name="connsiteX4" fmla="*/ 9246965 w 15300169"/>
              <a:gd name="connsiteY4" fmla="*/ 2170087 h 10892052"/>
              <a:gd name="connsiteX5" fmla="*/ 9061072 w 15300169"/>
              <a:gd name="connsiteY5" fmla="*/ 2578863 h 10892052"/>
              <a:gd name="connsiteX6" fmla="*/ 8579800 w 15300169"/>
              <a:gd name="connsiteY6" fmla="*/ 2886034 h 10892052"/>
              <a:gd name="connsiteX7" fmla="*/ 7124955 w 15300169"/>
              <a:gd name="connsiteY7" fmla="*/ 3341279 h 10892052"/>
              <a:gd name="connsiteX8" fmla="*/ 4881642 w 15300169"/>
              <a:gd name="connsiteY8" fmla="*/ 4599897 h 10892052"/>
              <a:gd name="connsiteX9" fmla="*/ 5749666 w 15300169"/>
              <a:gd name="connsiteY9" fmla="*/ 5101612 h 10892052"/>
              <a:gd name="connsiteX10" fmla="*/ 7895306 w 15300169"/>
              <a:gd name="connsiteY10" fmla="*/ 5658458 h 10892052"/>
              <a:gd name="connsiteX11" fmla="*/ 11455620 w 15300169"/>
              <a:gd name="connsiteY11" fmla="*/ 6617780 h 10892052"/>
              <a:gd name="connsiteX12" fmla="*/ 14096711 w 15300169"/>
              <a:gd name="connsiteY12" fmla="*/ 8015807 h 10892052"/>
              <a:gd name="connsiteX13" fmla="*/ 14926138 w 15300169"/>
              <a:gd name="connsiteY13" fmla="*/ 9207477 h 10892052"/>
              <a:gd name="connsiteX14" fmla="*/ 15254601 w 15300169"/>
              <a:gd name="connsiteY14" fmla="*/ 10210905 h 10892052"/>
              <a:gd name="connsiteX15" fmla="*/ 15300015 w 15300169"/>
              <a:gd name="connsiteY15" fmla="*/ 10759883 h 10892052"/>
              <a:gd name="connsiteX16" fmla="*/ 15295120 w 15300169"/>
              <a:gd name="connsiteY16" fmla="*/ 10892052 h 10892052"/>
              <a:gd name="connsiteX17" fmla="*/ 11490954 w 15300169"/>
              <a:gd name="connsiteY17" fmla="*/ 10892052 h 10892052"/>
              <a:gd name="connsiteX18" fmla="*/ 11492884 w 15300169"/>
              <a:gd name="connsiteY18" fmla="*/ 10875985 h 10892052"/>
              <a:gd name="connsiteX19" fmla="*/ 11480038 w 15300169"/>
              <a:gd name="connsiteY19" fmla="*/ 9969106 h 10892052"/>
              <a:gd name="connsiteX20" fmla="*/ 11129520 w 15300169"/>
              <a:gd name="connsiteY20" fmla="*/ 8962527 h 10892052"/>
              <a:gd name="connsiteX21" fmla="*/ 10190606 w 15300169"/>
              <a:gd name="connsiteY21" fmla="*/ 8092994 h 10892052"/>
              <a:gd name="connsiteX22" fmla="*/ 7142284 w 15300169"/>
              <a:gd name="connsiteY22" fmla="*/ 7155726 h 10892052"/>
              <a:gd name="connsiteX23" fmla="*/ 3452790 w 15300169"/>
              <a:gd name="connsiteY23" fmla="*/ 6064084 h 10892052"/>
              <a:gd name="connsiteX24" fmla="*/ 2152330 w 15300169"/>
              <a:gd name="connsiteY24" fmla="*/ 5363101 h 10892052"/>
              <a:gd name="connsiteX25" fmla="*/ 1641126 w 15300169"/>
              <a:gd name="connsiteY25" fmla="*/ 4498294 h 10892052"/>
              <a:gd name="connsiteX26" fmla="*/ 2572952 w 15300169"/>
              <a:gd name="connsiteY26" fmla="*/ 3279057 h 10892052"/>
              <a:gd name="connsiteX27" fmla="*/ 4432664 w 15300169"/>
              <a:gd name="connsiteY27" fmla="*/ 2682041 h 10892052"/>
              <a:gd name="connsiteX28" fmla="*/ 6008024 w 15300169"/>
              <a:gd name="connsiteY28" fmla="*/ 1945616 h 10892052"/>
              <a:gd name="connsiteX29" fmla="*/ 5758330 w 15300169"/>
              <a:gd name="connsiteY29" fmla="*/ 1656559 h 10892052"/>
              <a:gd name="connsiteX30" fmla="*/ 5074623 w 15300169"/>
              <a:gd name="connsiteY30" fmla="*/ 1402945 h 10892052"/>
              <a:gd name="connsiteX31" fmla="*/ 2988059 w 15300169"/>
              <a:gd name="connsiteY31" fmla="*/ 1038277 h 10892052"/>
              <a:gd name="connsiteX32" fmla="*/ 21666 w 15300169"/>
              <a:gd name="connsiteY32" fmla="*/ 786063 h 10892052"/>
              <a:gd name="connsiteX33" fmla="*/ 0 w 15300169"/>
              <a:gd name="connsiteY33" fmla="*/ 784940 h 1089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5300169" h="10892052">
                <a:moveTo>
                  <a:pt x="0" y="0"/>
                </a:moveTo>
                <a:lnTo>
                  <a:pt x="755186" y="8838"/>
                </a:lnTo>
                <a:cubicBezTo>
                  <a:pt x="2647375" y="52557"/>
                  <a:pt x="4596403" y="246127"/>
                  <a:pt x="6100971" y="545226"/>
                </a:cubicBezTo>
                <a:cubicBezTo>
                  <a:pt x="7062729" y="735830"/>
                  <a:pt x="7818901" y="962665"/>
                  <a:pt x="8350585" y="1218642"/>
                </a:cubicBezTo>
                <a:cubicBezTo>
                  <a:pt x="8946071" y="1505336"/>
                  <a:pt x="9246965" y="1825110"/>
                  <a:pt x="9246965" y="2170087"/>
                </a:cubicBezTo>
                <a:cubicBezTo>
                  <a:pt x="9246965" y="2318160"/>
                  <a:pt x="9184738" y="2455994"/>
                  <a:pt x="9061072" y="2578863"/>
                </a:cubicBezTo>
                <a:cubicBezTo>
                  <a:pt x="8951585" y="2688342"/>
                  <a:pt x="8794049" y="2789157"/>
                  <a:pt x="8579800" y="2886034"/>
                </a:cubicBezTo>
                <a:cubicBezTo>
                  <a:pt x="8185172" y="3064037"/>
                  <a:pt x="7647187" y="3205021"/>
                  <a:pt x="7124955" y="3341279"/>
                </a:cubicBezTo>
                <a:cubicBezTo>
                  <a:pt x="6022203" y="3630336"/>
                  <a:pt x="4881642" y="3927270"/>
                  <a:pt x="4881642" y="4599897"/>
                </a:cubicBezTo>
                <a:cubicBezTo>
                  <a:pt x="4881642" y="4750332"/>
                  <a:pt x="5165207" y="4914158"/>
                  <a:pt x="5749666" y="5101612"/>
                </a:cubicBezTo>
                <a:cubicBezTo>
                  <a:pt x="6295528" y="5275675"/>
                  <a:pt x="7036735" y="5453678"/>
                  <a:pt x="7895306" y="5658458"/>
                </a:cubicBezTo>
                <a:cubicBezTo>
                  <a:pt x="9031928" y="5929400"/>
                  <a:pt x="10319785" y="6238148"/>
                  <a:pt x="11455620" y="6617780"/>
                </a:cubicBezTo>
                <a:cubicBezTo>
                  <a:pt x="12770258" y="7058848"/>
                  <a:pt x="13634343" y="7515668"/>
                  <a:pt x="14096711" y="8015807"/>
                </a:cubicBezTo>
                <a:cubicBezTo>
                  <a:pt x="14447229" y="8394652"/>
                  <a:pt x="14726068" y="8795551"/>
                  <a:pt x="14926138" y="9207477"/>
                </a:cubicBezTo>
                <a:cubicBezTo>
                  <a:pt x="15086825" y="9536702"/>
                  <a:pt x="15197100" y="9874592"/>
                  <a:pt x="15254601" y="10210905"/>
                </a:cubicBezTo>
                <a:cubicBezTo>
                  <a:pt x="15291228" y="10425630"/>
                  <a:pt x="15301603" y="10611115"/>
                  <a:pt x="15300015" y="10759883"/>
                </a:cubicBezTo>
                <a:lnTo>
                  <a:pt x="15295120" y="10892052"/>
                </a:lnTo>
                <a:lnTo>
                  <a:pt x="11490954" y="10892052"/>
                </a:lnTo>
                <a:lnTo>
                  <a:pt x="11492884" y="10875985"/>
                </a:lnTo>
                <a:cubicBezTo>
                  <a:pt x="11516951" y="10657613"/>
                  <a:pt x="11532763" y="10330181"/>
                  <a:pt x="11480038" y="9969106"/>
                </a:cubicBezTo>
                <a:cubicBezTo>
                  <a:pt x="11424113" y="9593411"/>
                  <a:pt x="11306748" y="9253947"/>
                  <a:pt x="11129520" y="8962527"/>
                </a:cubicBezTo>
                <a:cubicBezTo>
                  <a:pt x="10907394" y="8597859"/>
                  <a:pt x="10591535" y="8305652"/>
                  <a:pt x="10190606" y="8092994"/>
                </a:cubicBezTo>
                <a:cubicBezTo>
                  <a:pt x="9593544" y="7777158"/>
                  <a:pt x="8401784" y="7475500"/>
                  <a:pt x="7142284" y="7155726"/>
                </a:cubicBezTo>
                <a:cubicBezTo>
                  <a:pt x="5908777" y="6842252"/>
                  <a:pt x="4510645" y="6487823"/>
                  <a:pt x="3452790" y="6064084"/>
                </a:cubicBezTo>
                <a:cubicBezTo>
                  <a:pt x="2876996" y="5833310"/>
                  <a:pt x="2451649" y="5604113"/>
                  <a:pt x="2152330" y="5363101"/>
                </a:cubicBezTo>
                <a:cubicBezTo>
                  <a:pt x="1812840" y="5089797"/>
                  <a:pt x="1641126" y="4798377"/>
                  <a:pt x="1641126" y="4498294"/>
                </a:cubicBezTo>
                <a:cubicBezTo>
                  <a:pt x="1641126" y="3994217"/>
                  <a:pt x="1945958" y="3595681"/>
                  <a:pt x="2572952" y="3279057"/>
                </a:cubicBezTo>
                <a:cubicBezTo>
                  <a:pt x="3112512" y="3006540"/>
                  <a:pt x="3813548" y="2834051"/>
                  <a:pt x="4432664" y="2682041"/>
                </a:cubicBezTo>
                <a:cubicBezTo>
                  <a:pt x="5277845" y="2474109"/>
                  <a:pt x="6008024" y="2294531"/>
                  <a:pt x="6008024" y="1945616"/>
                </a:cubicBezTo>
                <a:cubicBezTo>
                  <a:pt x="6008024" y="1847163"/>
                  <a:pt x="5923743" y="1750286"/>
                  <a:pt x="5758330" y="1656559"/>
                </a:cubicBezTo>
                <a:cubicBezTo>
                  <a:pt x="5602369" y="1569133"/>
                  <a:pt x="5372367" y="1483282"/>
                  <a:pt x="5074623" y="1402945"/>
                </a:cubicBezTo>
                <a:cubicBezTo>
                  <a:pt x="4571296" y="1268262"/>
                  <a:pt x="3869473" y="1144606"/>
                  <a:pt x="2988059" y="1038277"/>
                </a:cubicBezTo>
                <a:cubicBezTo>
                  <a:pt x="1673027" y="879079"/>
                  <a:pt x="343521" y="803098"/>
                  <a:pt x="21666" y="786063"/>
                </a:cubicBezTo>
                <a:lnTo>
                  <a:pt x="0" y="78494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5">
              <a:latin typeface="Fira Sans Light" panose="020B0403050000020004" pitchFamily="34" charset="0"/>
            </a:endParaRP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EEEDE7E4-D279-EC41-B6E6-090C43A01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413" y="1534885"/>
            <a:ext cx="9641000" cy="5326315"/>
          </a:xfrm>
          <a:custGeom>
            <a:avLst/>
            <a:gdLst>
              <a:gd name="connsiteX0" fmla="*/ 0 w 15324388"/>
              <a:gd name="connsiteY0" fmla="*/ 784247 h 10916362"/>
              <a:gd name="connsiteX1" fmla="*/ 16815 w 15324388"/>
              <a:gd name="connsiteY1" fmla="*/ 785105 h 10916362"/>
              <a:gd name="connsiteX2" fmla="*/ 6030861 w 15324388"/>
              <a:gd name="connsiteY2" fmla="*/ 1968829 h 10916362"/>
              <a:gd name="connsiteX3" fmla="*/ 1663478 w 15324388"/>
              <a:gd name="connsiteY3" fmla="*/ 4522001 h 10916362"/>
              <a:gd name="connsiteX4" fmla="*/ 10202090 w 15324388"/>
              <a:gd name="connsiteY4" fmla="*/ 8096912 h 10916362"/>
              <a:gd name="connsiteX5" fmla="*/ 11516180 w 15324388"/>
              <a:gd name="connsiteY5" fmla="*/ 10908959 h 10916362"/>
              <a:gd name="connsiteX6" fmla="*/ 11515269 w 15324388"/>
              <a:gd name="connsiteY6" fmla="*/ 10916362 h 10916362"/>
              <a:gd name="connsiteX7" fmla="*/ 11468243 w 15324388"/>
              <a:gd name="connsiteY7" fmla="*/ 10916362 h 10916362"/>
              <a:gd name="connsiteX8" fmla="*/ 11470573 w 15324388"/>
              <a:gd name="connsiteY8" fmla="*/ 10897018 h 10916362"/>
              <a:gd name="connsiteX9" fmla="*/ 11457004 w 15324388"/>
              <a:gd name="connsiteY9" fmla="*/ 9995443 h 10916362"/>
              <a:gd name="connsiteX10" fmla="*/ 11108811 w 15324388"/>
              <a:gd name="connsiteY10" fmla="*/ 8998123 h 10916362"/>
              <a:gd name="connsiteX11" fmla="*/ 10180033 w 15324388"/>
              <a:gd name="connsiteY11" fmla="*/ 8138664 h 10916362"/>
              <a:gd name="connsiteX12" fmla="*/ 7136099 w 15324388"/>
              <a:gd name="connsiteY12" fmla="*/ 7202790 h 10916362"/>
              <a:gd name="connsiteX13" fmla="*/ 3443833 w 15324388"/>
              <a:gd name="connsiteY13" fmla="*/ 6109362 h 10916362"/>
              <a:gd name="connsiteX14" fmla="*/ 2136926 w 15324388"/>
              <a:gd name="connsiteY14" fmla="*/ 5405093 h 10916362"/>
              <a:gd name="connsiteX15" fmla="*/ 1755646 w 15324388"/>
              <a:gd name="connsiteY15" fmla="*/ 4990725 h 10916362"/>
              <a:gd name="connsiteX16" fmla="*/ 1616999 w 15324388"/>
              <a:gd name="connsiteY16" fmla="*/ 4522001 h 10916362"/>
              <a:gd name="connsiteX17" fmla="*/ 1885628 w 15324388"/>
              <a:gd name="connsiteY17" fmla="*/ 3786221 h 10916362"/>
              <a:gd name="connsiteX18" fmla="*/ 2561533 w 15324388"/>
              <a:gd name="connsiteY18" fmla="*/ 3282046 h 10916362"/>
              <a:gd name="connsiteX19" fmla="*/ 4426967 w 15324388"/>
              <a:gd name="connsiteY19" fmla="*/ 2682551 h 10916362"/>
              <a:gd name="connsiteX20" fmla="*/ 5540870 w 15324388"/>
              <a:gd name="connsiteY20" fmla="*/ 2362716 h 10916362"/>
              <a:gd name="connsiteX21" fmla="*/ 5872520 w 15324388"/>
              <a:gd name="connsiteY21" fmla="*/ 2176802 h 10916362"/>
              <a:gd name="connsiteX22" fmla="*/ 5984383 w 15324388"/>
              <a:gd name="connsiteY22" fmla="*/ 1968829 h 10916362"/>
              <a:gd name="connsiteX23" fmla="*/ 5068210 w 15324388"/>
              <a:gd name="connsiteY23" fmla="*/ 1448900 h 10916362"/>
              <a:gd name="connsiteX24" fmla="*/ 2984564 w 15324388"/>
              <a:gd name="connsiteY24" fmla="*/ 1084949 h 10916362"/>
              <a:gd name="connsiteX25" fmla="*/ 19673 w 15324388"/>
              <a:gd name="connsiteY25" fmla="*/ 832686 h 10916362"/>
              <a:gd name="connsiteX26" fmla="*/ 0 w 15324388"/>
              <a:gd name="connsiteY26" fmla="*/ 831668 h 10916362"/>
              <a:gd name="connsiteX27" fmla="*/ 0 w 15324388"/>
              <a:gd name="connsiteY27" fmla="*/ 0 h 10916362"/>
              <a:gd name="connsiteX28" fmla="*/ 755185 w 15324388"/>
              <a:gd name="connsiteY28" fmla="*/ 8832 h 10916362"/>
              <a:gd name="connsiteX29" fmla="*/ 6105700 w 15324388"/>
              <a:gd name="connsiteY29" fmla="*/ 544537 h 10916362"/>
              <a:gd name="connsiteX30" fmla="*/ 8361078 w 15324388"/>
              <a:gd name="connsiteY30" fmla="*/ 1220446 h 10916362"/>
              <a:gd name="connsiteX31" fmla="*/ 9270949 w 15324388"/>
              <a:gd name="connsiteY31" fmla="*/ 2193345 h 10916362"/>
              <a:gd name="connsiteX32" fmla="*/ 9077946 w 15324388"/>
              <a:gd name="connsiteY32" fmla="*/ 2618742 h 10916362"/>
              <a:gd name="connsiteX33" fmla="*/ 8590318 w 15324388"/>
              <a:gd name="connsiteY33" fmla="*/ 2930700 h 10916362"/>
              <a:gd name="connsiteX34" fmla="*/ 7131373 w 15324388"/>
              <a:gd name="connsiteY34" fmla="*/ 3387608 h 10916362"/>
              <a:gd name="connsiteX35" fmla="*/ 4904354 w 15324388"/>
              <a:gd name="connsiteY35" fmla="*/ 4623623 h 10916362"/>
              <a:gd name="connsiteX36" fmla="*/ 5117839 w 15324388"/>
              <a:gd name="connsiteY36" fmla="*/ 4845775 h 10916362"/>
              <a:gd name="connsiteX37" fmla="*/ 5755930 w 15324388"/>
              <a:gd name="connsiteY37" fmla="*/ 5102589 h 10916362"/>
              <a:gd name="connsiteX38" fmla="*/ 7901022 w 15324388"/>
              <a:gd name="connsiteY38" fmla="*/ 5659544 h 10916362"/>
              <a:gd name="connsiteX39" fmla="*/ 11463306 w 15324388"/>
              <a:gd name="connsiteY39" fmla="*/ 6619838 h 10916362"/>
              <a:gd name="connsiteX40" fmla="*/ 14114932 w 15324388"/>
              <a:gd name="connsiteY40" fmla="*/ 8024436 h 10916362"/>
              <a:gd name="connsiteX41" fmla="*/ 14948390 w 15324388"/>
              <a:gd name="connsiteY41" fmla="*/ 9221851 h 10916362"/>
              <a:gd name="connsiteX42" fmla="*/ 15278465 w 15324388"/>
              <a:gd name="connsiteY42" fmla="*/ 10230987 h 10916362"/>
              <a:gd name="connsiteX43" fmla="*/ 15324231 w 15324388"/>
              <a:gd name="connsiteY43" fmla="*/ 10785527 h 10916362"/>
              <a:gd name="connsiteX44" fmla="*/ 15319388 w 15324388"/>
              <a:gd name="connsiteY44" fmla="*/ 10916362 h 10916362"/>
              <a:gd name="connsiteX45" fmla="*/ 15272085 w 15324388"/>
              <a:gd name="connsiteY45" fmla="*/ 10916362 h 10916362"/>
              <a:gd name="connsiteX46" fmla="*/ 15277077 w 15324388"/>
              <a:gd name="connsiteY46" fmla="*/ 10789880 h 10916362"/>
              <a:gd name="connsiteX47" fmla="*/ 14080270 w 15324388"/>
              <a:gd name="connsiteY47" fmla="*/ 8055948 h 10916362"/>
              <a:gd name="connsiteX48" fmla="*/ 4857875 w 15324388"/>
              <a:gd name="connsiteY48" fmla="*/ 4623623 h 10916362"/>
              <a:gd name="connsiteX49" fmla="*/ 9224471 w 15324388"/>
              <a:gd name="connsiteY49" fmla="*/ 2193345 h 10916362"/>
              <a:gd name="connsiteX50" fmla="*/ 716062 w 15324388"/>
              <a:gd name="connsiteY50" fmla="*/ 54502 h 10916362"/>
              <a:gd name="connsiteX51" fmla="*/ 0 w 15324388"/>
              <a:gd name="connsiteY51" fmla="*/ 46455 h 1091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5324388" h="10916362">
                <a:moveTo>
                  <a:pt x="0" y="784247"/>
                </a:moveTo>
                <a:lnTo>
                  <a:pt x="16815" y="785105"/>
                </a:lnTo>
                <a:cubicBezTo>
                  <a:pt x="685043" y="819990"/>
                  <a:pt x="6030861" y="1125421"/>
                  <a:pt x="6030861" y="1968829"/>
                </a:cubicBezTo>
                <a:cubicBezTo>
                  <a:pt x="6030861" y="2867678"/>
                  <a:pt x="1663478" y="2642375"/>
                  <a:pt x="1663478" y="4522001"/>
                </a:cubicBezTo>
                <a:cubicBezTo>
                  <a:pt x="1663478" y="6400838"/>
                  <a:pt x="8425674" y="7157099"/>
                  <a:pt x="10202090" y="8096912"/>
                </a:cubicBezTo>
                <a:cubicBezTo>
                  <a:pt x="11589915" y="8831140"/>
                  <a:pt x="11584819" y="10301021"/>
                  <a:pt x="11516180" y="10908959"/>
                </a:cubicBezTo>
                <a:lnTo>
                  <a:pt x="11515269" y="10916362"/>
                </a:lnTo>
                <a:lnTo>
                  <a:pt x="11468243" y="10916362"/>
                </a:lnTo>
                <a:lnTo>
                  <a:pt x="11470573" y="10897018"/>
                </a:lnTo>
                <a:cubicBezTo>
                  <a:pt x="11494559" y="10679900"/>
                  <a:pt x="11510178" y="10354372"/>
                  <a:pt x="11457004" y="9995443"/>
                </a:cubicBezTo>
                <a:cubicBezTo>
                  <a:pt x="11402648" y="9622827"/>
                  <a:pt x="11285271" y="9287236"/>
                  <a:pt x="11108811" y="8998123"/>
                </a:cubicBezTo>
                <a:cubicBezTo>
                  <a:pt x="10889812" y="8638111"/>
                  <a:pt x="10577068" y="8348211"/>
                  <a:pt x="10180033" y="8138664"/>
                </a:cubicBezTo>
                <a:cubicBezTo>
                  <a:pt x="9585268" y="7823554"/>
                  <a:pt x="8395739" y="7521838"/>
                  <a:pt x="7136099" y="7202790"/>
                </a:cubicBezTo>
                <a:cubicBezTo>
                  <a:pt x="5901667" y="6889256"/>
                  <a:pt x="4502593" y="6533971"/>
                  <a:pt x="3443833" y="6109362"/>
                </a:cubicBezTo>
                <a:cubicBezTo>
                  <a:pt x="2865611" y="5877756"/>
                  <a:pt x="2438641" y="5647727"/>
                  <a:pt x="2136926" y="5405093"/>
                </a:cubicBezTo>
                <a:cubicBezTo>
                  <a:pt x="1969919" y="5271172"/>
                  <a:pt x="1842301" y="5130948"/>
                  <a:pt x="1755646" y="4990725"/>
                </a:cubicBezTo>
                <a:cubicBezTo>
                  <a:pt x="1663478" y="4839473"/>
                  <a:pt x="1616999" y="4681130"/>
                  <a:pt x="1616999" y="4522001"/>
                </a:cubicBezTo>
                <a:cubicBezTo>
                  <a:pt x="1616999" y="4248644"/>
                  <a:pt x="1707593" y="4001283"/>
                  <a:pt x="1885628" y="3786221"/>
                </a:cubicBezTo>
                <a:cubicBezTo>
                  <a:pt x="2042394" y="3597156"/>
                  <a:pt x="2263757" y="3432511"/>
                  <a:pt x="2561533" y="3282046"/>
                </a:cubicBezTo>
                <a:cubicBezTo>
                  <a:pt x="3104305" y="3007901"/>
                  <a:pt x="3806993" y="2835379"/>
                  <a:pt x="4426967" y="2682551"/>
                </a:cubicBezTo>
                <a:cubicBezTo>
                  <a:pt x="4852361" y="2577778"/>
                  <a:pt x="5253335" y="2479306"/>
                  <a:pt x="5540870" y="2362716"/>
                </a:cubicBezTo>
                <a:cubicBezTo>
                  <a:pt x="5690546" y="2302845"/>
                  <a:pt x="5799258" y="2241399"/>
                  <a:pt x="5872520" y="2176802"/>
                </a:cubicBezTo>
                <a:cubicBezTo>
                  <a:pt x="5948146" y="2111416"/>
                  <a:pt x="5984383" y="2042880"/>
                  <a:pt x="5984383" y="1968829"/>
                </a:cubicBezTo>
                <a:cubicBezTo>
                  <a:pt x="5984383" y="1843574"/>
                  <a:pt x="5825254" y="1652145"/>
                  <a:pt x="5068210" y="1448900"/>
                </a:cubicBezTo>
                <a:cubicBezTo>
                  <a:pt x="4566402" y="1314191"/>
                  <a:pt x="3865288" y="1191298"/>
                  <a:pt x="2984564" y="1084949"/>
                </a:cubicBezTo>
                <a:cubicBezTo>
                  <a:pt x="1671454" y="925720"/>
                  <a:pt x="342059" y="849725"/>
                  <a:pt x="19673" y="832686"/>
                </a:cubicBezTo>
                <a:lnTo>
                  <a:pt x="0" y="831668"/>
                </a:lnTo>
                <a:close/>
                <a:moveTo>
                  <a:pt x="0" y="0"/>
                </a:moveTo>
                <a:lnTo>
                  <a:pt x="755185" y="8832"/>
                </a:lnTo>
                <a:cubicBezTo>
                  <a:pt x="2648963" y="52548"/>
                  <a:pt x="4599586" y="246070"/>
                  <a:pt x="6105700" y="544537"/>
                </a:cubicBezTo>
                <a:cubicBezTo>
                  <a:pt x="7069139" y="735966"/>
                  <a:pt x="7826971" y="963632"/>
                  <a:pt x="8361078" y="1220446"/>
                </a:cubicBezTo>
                <a:cubicBezTo>
                  <a:pt x="8964508" y="1511134"/>
                  <a:pt x="9270949" y="1838847"/>
                  <a:pt x="9270949" y="2193345"/>
                </a:cubicBezTo>
                <a:cubicBezTo>
                  <a:pt x="9270949" y="2347748"/>
                  <a:pt x="9205564" y="2491123"/>
                  <a:pt x="9077946" y="2618742"/>
                </a:cubicBezTo>
                <a:cubicBezTo>
                  <a:pt x="8966083" y="2730606"/>
                  <a:pt x="8806166" y="2832228"/>
                  <a:pt x="8590318" y="2930700"/>
                </a:cubicBezTo>
                <a:cubicBezTo>
                  <a:pt x="8193283" y="3109524"/>
                  <a:pt x="7653662" y="3251323"/>
                  <a:pt x="7131373" y="3387608"/>
                </a:cubicBezTo>
                <a:cubicBezTo>
                  <a:pt x="6036376" y="3673570"/>
                  <a:pt x="4904354" y="3968984"/>
                  <a:pt x="4904354" y="4623623"/>
                </a:cubicBezTo>
                <a:cubicBezTo>
                  <a:pt x="4904354" y="4689796"/>
                  <a:pt x="4978404" y="4766998"/>
                  <a:pt x="5117839" y="4845775"/>
                </a:cubicBezTo>
                <a:cubicBezTo>
                  <a:pt x="5259637" y="4926915"/>
                  <a:pt x="5468396" y="5010419"/>
                  <a:pt x="5755930" y="5102589"/>
                </a:cubicBezTo>
                <a:cubicBezTo>
                  <a:pt x="6301853" y="5277474"/>
                  <a:pt x="7043143" y="5454723"/>
                  <a:pt x="7901022" y="5659544"/>
                </a:cubicBezTo>
                <a:cubicBezTo>
                  <a:pt x="9037770" y="5931325"/>
                  <a:pt x="10327345" y="6239344"/>
                  <a:pt x="11463306" y="6619838"/>
                </a:cubicBezTo>
                <a:cubicBezTo>
                  <a:pt x="12782029" y="7061778"/>
                  <a:pt x="13649361" y="7521050"/>
                  <a:pt x="14114932" y="8024436"/>
                </a:cubicBezTo>
                <a:cubicBezTo>
                  <a:pt x="14466276" y="8404931"/>
                  <a:pt x="14747509" y="8808270"/>
                  <a:pt x="14948390" y="9221851"/>
                </a:cubicBezTo>
                <a:cubicBezTo>
                  <a:pt x="15109883" y="9554291"/>
                  <a:pt x="15220958" y="9893033"/>
                  <a:pt x="15278465" y="10230987"/>
                </a:cubicBezTo>
                <a:cubicBezTo>
                  <a:pt x="15315392" y="10447821"/>
                  <a:pt x="15325842" y="10635188"/>
                  <a:pt x="15324231" y="10785527"/>
                </a:cubicBezTo>
                <a:lnTo>
                  <a:pt x="15319388" y="10916362"/>
                </a:lnTo>
                <a:lnTo>
                  <a:pt x="15272085" y="10916362"/>
                </a:lnTo>
                <a:lnTo>
                  <a:pt x="15277077" y="10789880"/>
                </a:lnTo>
                <a:cubicBezTo>
                  <a:pt x="15284259" y="10243918"/>
                  <a:pt x="15131497" y="9192753"/>
                  <a:pt x="14080270" y="8055948"/>
                </a:cubicBezTo>
                <a:cubicBezTo>
                  <a:pt x="12277070" y="6105423"/>
                  <a:pt x="4857875" y="5461813"/>
                  <a:pt x="4857875" y="4623623"/>
                </a:cubicBezTo>
                <a:cubicBezTo>
                  <a:pt x="4857875" y="3275744"/>
                  <a:pt x="9224471" y="3419119"/>
                  <a:pt x="9224471" y="2193345"/>
                </a:cubicBezTo>
                <a:cubicBezTo>
                  <a:pt x="9224471" y="871364"/>
                  <a:pt x="4609799" y="140674"/>
                  <a:pt x="716062" y="54502"/>
                </a:cubicBezTo>
                <a:lnTo>
                  <a:pt x="0" y="4645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5">
              <a:latin typeface="Fira Sans Light" panose="020B0403050000020004" pitchFamily="34" charset="0"/>
            </a:endParaRPr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1F6EE1F0-A9AD-FD46-8940-77C2D2CC9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6188" y="1727809"/>
            <a:ext cx="8516517" cy="5262635"/>
          </a:xfrm>
          <a:custGeom>
            <a:avLst/>
            <a:gdLst>
              <a:gd name="T0" fmla="*/ 0 w 17184"/>
              <a:gd name="T1" fmla="*/ 0 h 13694"/>
              <a:gd name="T2" fmla="*/ 0 w 17184"/>
              <a:gd name="T3" fmla="*/ 0 h 13694"/>
              <a:gd name="T4" fmla="*/ 9269 w 17184"/>
              <a:gd name="T5" fmla="*/ 1455 h 13694"/>
              <a:gd name="T6" fmla="*/ 9269 w 17184"/>
              <a:gd name="T7" fmla="*/ 1455 h 13694"/>
              <a:gd name="T8" fmla="*/ 4878 w 17184"/>
              <a:gd name="T9" fmla="*/ 4361 h 13694"/>
              <a:gd name="T10" fmla="*/ 4878 w 17184"/>
              <a:gd name="T11" fmla="*/ 4361 h 13694"/>
              <a:gd name="T12" fmla="*/ 10208 w 17184"/>
              <a:gd name="T13" fmla="*/ 7887 h 13694"/>
              <a:gd name="T14" fmla="*/ 10208 w 17184"/>
              <a:gd name="T15" fmla="*/ 7887 h 13694"/>
              <a:gd name="T16" fmla="*/ 17183 w 17184"/>
              <a:gd name="T17" fmla="*/ 13693 h 13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184" h="13694">
                <a:moveTo>
                  <a:pt x="0" y="0"/>
                </a:moveTo>
                <a:lnTo>
                  <a:pt x="0" y="0"/>
                </a:lnTo>
                <a:cubicBezTo>
                  <a:pt x="0" y="0"/>
                  <a:pt x="7668" y="142"/>
                  <a:pt x="9269" y="1455"/>
                </a:cubicBezTo>
                <a:lnTo>
                  <a:pt x="9269" y="1455"/>
                </a:lnTo>
                <a:cubicBezTo>
                  <a:pt x="10869" y="2767"/>
                  <a:pt x="6836" y="3122"/>
                  <a:pt x="4878" y="4361"/>
                </a:cubicBezTo>
                <a:lnTo>
                  <a:pt x="4878" y="4361"/>
                </a:lnTo>
                <a:cubicBezTo>
                  <a:pt x="3289" y="5366"/>
                  <a:pt x="4340" y="6434"/>
                  <a:pt x="10208" y="7887"/>
                </a:cubicBezTo>
                <a:lnTo>
                  <a:pt x="10208" y="7887"/>
                </a:lnTo>
                <a:cubicBezTo>
                  <a:pt x="16698" y="9494"/>
                  <a:pt x="17183" y="11176"/>
                  <a:pt x="17183" y="13693"/>
                </a:cubicBezTo>
              </a:path>
            </a:pathLst>
          </a:custGeom>
          <a:noFill/>
          <a:ln w="38100" cap="flat">
            <a:solidFill>
              <a:srgbClr val="FFFF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65">
              <a:latin typeface="Fira Sans Light" panose="020B0403050000020004" pitchFamily="34" charset="0"/>
            </a:endParaRPr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7BFD7D65-7126-F745-AE6C-D49AEFC2A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3302" y="1405641"/>
            <a:ext cx="780319" cy="1269475"/>
          </a:xfrm>
          <a:custGeom>
            <a:avLst/>
            <a:gdLst>
              <a:gd name="T0" fmla="*/ 590 w 1181"/>
              <a:gd name="T1" fmla="*/ 933 h 1922"/>
              <a:gd name="T2" fmla="*/ 590 w 1181"/>
              <a:gd name="T3" fmla="*/ 933 h 1922"/>
              <a:gd name="T4" fmla="*/ 289 w 1181"/>
              <a:gd name="T5" fmla="*/ 632 h 1922"/>
              <a:gd name="T6" fmla="*/ 289 w 1181"/>
              <a:gd name="T7" fmla="*/ 632 h 1922"/>
              <a:gd name="T8" fmla="*/ 590 w 1181"/>
              <a:gd name="T9" fmla="*/ 331 h 1922"/>
              <a:gd name="T10" fmla="*/ 590 w 1181"/>
              <a:gd name="T11" fmla="*/ 331 h 1922"/>
              <a:gd name="T12" fmla="*/ 891 w 1181"/>
              <a:gd name="T13" fmla="*/ 632 h 1922"/>
              <a:gd name="T14" fmla="*/ 891 w 1181"/>
              <a:gd name="T15" fmla="*/ 632 h 1922"/>
              <a:gd name="T16" fmla="*/ 590 w 1181"/>
              <a:gd name="T17" fmla="*/ 933 h 1922"/>
              <a:gd name="T18" fmla="*/ 590 w 1181"/>
              <a:gd name="T19" fmla="*/ 0 h 1922"/>
              <a:gd name="T20" fmla="*/ 590 w 1181"/>
              <a:gd name="T21" fmla="*/ 0 h 1922"/>
              <a:gd name="T22" fmla="*/ 0 w 1181"/>
              <a:gd name="T23" fmla="*/ 589 h 1922"/>
              <a:gd name="T24" fmla="*/ 0 w 1181"/>
              <a:gd name="T25" fmla="*/ 589 h 1922"/>
              <a:gd name="T26" fmla="*/ 590 w 1181"/>
              <a:gd name="T27" fmla="*/ 1921 h 1922"/>
              <a:gd name="T28" fmla="*/ 590 w 1181"/>
              <a:gd name="T29" fmla="*/ 1921 h 1922"/>
              <a:gd name="T30" fmla="*/ 1180 w 1181"/>
              <a:gd name="T31" fmla="*/ 589 h 1922"/>
              <a:gd name="T32" fmla="*/ 1180 w 1181"/>
              <a:gd name="T33" fmla="*/ 589 h 1922"/>
              <a:gd name="T34" fmla="*/ 590 w 1181"/>
              <a:gd name="T35" fmla="*/ 0 h 1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1" h="1922">
                <a:moveTo>
                  <a:pt x="590" y="933"/>
                </a:moveTo>
                <a:lnTo>
                  <a:pt x="590" y="933"/>
                </a:lnTo>
                <a:cubicBezTo>
                  <a:pt x="424" y="933"/>
                  <a:pt x="289" y="798"/>
                  <a:pt x="289" y="632"/>
                </a:cubicBezTo>
                <a:lnTo>
                  <a:pt x="289" y="632"/>
                </a:lnTo>
                <a:cubicBezTo>
                  <a:pt x="289" y="466"/>
                  <a:pt x="424" y="331"/>
                  <a:pt x="590" y="331"/>
                </a:cubicBezTo>
                <a:lnTo>
                  <a:pt x="590" y="331"/>
                </a:lnTo>
                <a:cubicBezTo>
                  <a:pt x="756" y="331"/>
                  <a:pt x="891" y="466"/>
                  <a:pt x="891" y="632"/>
                </a:cubicBezTo>
                <a:lnTo>
                  <a:pt x="891" y="632"/>
                </a:lnTo>
                <a:cubicBezTo>
                  <a:pt x="891" y="798"/>
                  <a:pt x="756" y="933"/>
                  <a:pt x="590" y="933"/>
                </a:cubicBezTo>
                <a:close/>
                <a:moveTo>
                  <a:pt x="590" y="0"/>
                </a:moveTo>
                <a:lnTo>
                  <a:pt x="590" y="0"/>
                </a:lnTo>
                <a:cubicBezTo>
                  <a:pt x="265" y="0"/>
                  <a:pt x="0" y="263"/>
                  <a:pt x="0" y="589"/>
                </a:cubicBezTo>
                <a:lnTo>
                  <a:pt x="0" y="589"/>
                </a:lnTo>
                <a:cubicBezTo>
                  <a:pt x="0" y="915"/>
                  <a:pt x="590" y="1921"/>
                  <a:pt x="590" y="1921"/>
                </a:cubicBezTo>
                <a:lnTo>
                  <a:pt x="590" y="1921"/>
                </a:lnTo>
                <a:cubicBezTo>
                  <a:pt x="590" y="1921"/>
                  <a:pt x="1180" y="915"/>
                  <a:pt x="1180" y="589"/>
                </a:cubicBezTo>
                <a:lnTo>
                  <a:pt x="1180" y="589"/>
                </a:lnTo>
                <a:cubicBezTo>
                  <a:pt x="1180" y="263"/>
                  <a:pt x="915" y="0"/>
                  <a:pt x="5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Fira Sans Light" panose="020B0403050000020004" pitchFamily="34" charset="0"/>
            </a:endParaRPr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9AD8C756-9B40-944B-A89F-3F8ADD1FC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9654" y="2406657"/>
            <a:ext cx="780319" cy="1269475"/>
          </a:xfrm>
          <a:custGeom>
            <a:avLst/>
            <a:gdLst>
              <a:gd name="T0" fmla="*/ 589 w 1180"/>
              <a:gd name="T1" fmla="*/ 932 h 1922"/>
              <a:gd name="T2" fmla="*/ 589 w 1180"/>
              <a:gd name="T3" fmla="*/ 932 h 1922"/>
              <a:gd name="T4" fmla="*/ 288 w 1180"/>
              <a:gd name="T5" fmla="*/ 631 h 1922"/>
              <a:gd name="T6" fmla="*/ 288 w 1180"/>
              <a:gd name="T7" fmla="*/ 631 h 1922"/>
              <a:gd name="T8" fmla="*/ 589 w 1180"/>
              <a:gd name="T9" fmla="*/ 332 h 1922"/>
              <a:gd name="T10" fmla="*/ 589 w 1180"/>
              <a:gd name="T11" fmla="*/ 332 h 1922"/>
              <a:gd name="T12" fmla="*/ 890 w 1180"/>
              <a:gd name="T13" fmla="*/ 631 h 1922"/>
              <a:gd name="T14" fmla="*/ 890 w 1180"/>
              <a:gd name="T15" fmla="*/ 631 h 1922"/>
              <a:gd name="T16" fmla="*/ 589 w 1180"/>
              <a:gd name="T17" fmla="*/ 932 h 1922"/>
              <a:gd name="T18" fmla="*/ 589 w 1180"/>
              <a:gd name="T19" fmla="*/ 0 h 1922"/>
              <a:gd name="T20" fmla="*/ 589 w 1180"/>
              <a:gd name="T21" fmla="*/ 0 h 1922"/>
              <a:gd name="T22" fmla="*/ 0 w 1180"/>
              <a:gd name="T23" fmla="*/ 589 h 1922"/>
              <a:gd name="T24" fmla="*/ 0 w 1180"/>
              <a:gd name="T25" fmla="*/ 589 h 1922"/>
              <a:gd name="T26" fmla="*/ 589 w 1180"/>
              <a:gd name="T27" fmla="*/ 1921 h 1922"/>
              <a:gd name="T28" fmla="*/ 589 w 1180"/>
              <a:gd name="T29" fmla="*/ 1921 h 1922"/>
              <a:gd name="T30" fmla="*/ 1179 w 1180"/>
              <a:gd name="T31" fmla="*/ 589 h 1922"/>
              <a:gd name="T32" fmla="*/ 1179 w 1180"/>
              <a:gd name="T33" fmla="*/ 589 h 1922"/>
              <a:gd name="T34" fmla="*/ 589 w 1180"/>
              <a:gd name="T35" fmla="*/ 0 h 1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0" h="1922">
                <a:moveTo>
                  <a:pt x="589" y="932"/>
                </a:moveTo>
                <a:lnTo>
                  <a:pt x="589" y="932"/>
                </a:lnTo>
                <a:cubicBezTo>
                  <a:pt x="423" y="932"/>
                  <a:pt x="288" y="797"/>
                  <a:pt x="288" y="631"/>
                </a:cubicBezTo>
                <a:lnTo>
                  <a:pt x="288" y="631"/>
                </a:lnTo>
                <a:cubicBezTo>
                  <a:pt x="288" y="466"/>
                  <a:pt x="423" y="332"/>
                  <a:pt x="589" y="332"/>
                </a:cubicBezTo>
                <a:lnTo>
                  <a:pt x="589" y="332"/>
                </a:lnTo>
                <a:cubicBezTo>
                  <a:pt x="756" y="332"/>
                  <a:pt x="890" y="466"/>
                  <a:pt x="890" y="631"/>
                </a:cubicBezTo>
                <a:lnTo>
                  <a:pt x="890" y="631"/>
                </a:lnTo>
                <a:cubicBezTo>
                  <a:pt x="890" y="797"/>
                  <a:pt x="756" y="932"/>
                  <a:pt x="589" y="932"/>
                </a:cubicBezTo>
                <a:close/>
                <a:moveTo>
                  <a:pt x="589" y="0"/>
                </a:moveTo>
                <a:lnTo>
                  <a:pt x="589" y="0"/>
                </a:lnTo>
                <a:cubicBezTo>
                  <a:pt x="264" y="0"/>
                  <a:pt x="0" y="264"/>
                  <a:pt x="0" y="589"/>
                </a:cubicBezTo>
                <a:lnTo>
                  <a:pt x="0" y="589"/>
                </a:lnTo>
                <a:cubicBezTo>
                  <a:pt x="0" y="914"/>
                  <a:pt x="589" y="1921"/>
                  <a:pt x="589" y="1921"/>
                </a:cubicBezTo>
                <a:lnTo>
                  <a:pt x="589" y="1921"/>
                </a:lnTo>
                <a:cubicBezTo>
                  <a:pt x="589" y="1921"/>
                  <a:pt x="1179" y="914"/>
                  <a:pt x="1179" y="589"/>
                </a:cubicBezTo>
                <a:lnTo>
                  <a:pt x="1179" y="589"/>
                </a:lnTo>
                <a:cubicBezTo>
                  <a:pt x="1179" y="264"/>
                  <a:pt x="915" y="0"/>
                  <a:pt x="58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Fira Sans Light" panose="020B0403050000020004" pitchFamily="34" charset="0"/>
            </a:endParaRPr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F8A39973-AEEB-E543-874E-69C0B0AC1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8659" y="4472637"/>
            <a:ext cx="780319" cy="1269475"/>
          </a:xfrm>
          <a:custGeom>
            <a:avLst/>
            <a:gdLst>
              <a:gd name="T0" fmla="*/ 590 w 1181"/>
              <a:gd name="T1" fmla="*/ 934 h 1923"/>
              <a:gd name="T2" fmla="*/ 590 w 1181"/>
              <a:gd name="T3" fmla="*/ 934 h 1923"/>
              <a:gd name="T4" fmla="*/ 289 w 1181"/>
              <a:gd name="T5" fmla="*/ 633 h 1923"/>
              <a:gd name="T6" fmla="*/ 289 w 1181"/>
              <a:gd name="T7" fmla="*/ 633 h 1923"/>
              <a:gd name="T8" fmla="*/ 590 w 1181"/>
              <a:gd name="T9" fmla="*/ 332 h 1923"/>
              <a:gd name="T10" fmla="*/ 590 w 1181"/>
              <a:gd name="T11" fmla="*/ 332 h 1923"/>
              <a:gd name="T12" fmla="*/ 891 w 1181"/>
              <a:gd name="T13" fmla="*/ 633 h 1923"/>
              <a:gd name="T14" fmla="*/ 891 w 1181"/>
              <a:gd name="T15" fmla="*/ 633 h 1923"/>
              <a:gd name="T16" fmla="*/ 590 w 1181"/>
              <a:gd name="T17" fmla="*/ 934 h 1923"/>
              <a:gd name="T18" fmla="*/ 590 w 1181"/>
              <a:gd name="T19" fmla="*/ 0 h 1923"/>
              <a:gd name="T20" fmla="*/ 590 w 1181"/>
              <a:gd name="T21" fmla="*/ 0 h 1923"/>
              <a:gd name="T22" fmla="*/ 0 w 1181"/>
              <a:gd name="T23" fmla="*/ 590 h 1923"/>
              <a:gd name="T24" fmla="*/ 0 w 1181"/>
              <a:gd name="T25" fmla="*/ 590 h 1923"/>
              <a:gd name="T26" fmla="*/ 590 w 1181"/>
              <a:gd name="T27" fmla="*/ 1922 h 1923"/>
              <a:gd name="T28" fmla="*/ 590 w 1181"/>
              <a:gd name="T29" fmla="*/ 1922 h 1923"/>
              <a:gd name="T30" fmla="*/ 1180 w 1181"/>
              <a:gd name="T31" fmla="*/ 590 h 1923"/>
              <a:gd name="T32" fmla="*/ 1180 w 1181"/>
              <a:gd name="T33" fmla="*/ 590 h 1923"/>
              <a:gd name="T34" fmla="*/ 590 w 1181"/>
              <a:gd name="T35" fmla="*/ 0 h 19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1" h="1923">
                <a:moveTo>
                  <a:pt x="590" y="934"/>
                </a:moveTo>
                <a:lnTo>
                  <a:pt x="590" y="934"/>
                </a:lnTo>
                <a:cubicBezTo>
                  <a:pt x="424" y="934"/>
                  <a:pt x="289" y="799"/>
                  <a:pt x="289" y="633"/>
                </a:cubicBezTo>
                <a:lnTo>
                  <a:pt x="289" y="633"/>
                </a:lnTo>
                <a:cubicBezTo>
                  <a:pt x="289" y="467"/>
                  <a:pt x="424" y="332"/>
                  <a:pt x="590" y="332"/>
                </a:cubicBezTo>
                <a:lnTo>
                  <a:pt x="590" y="332"/>
                </a:lnTo>
                <a:cubicBezTo>
                  <a:pt x="756" y="332"/>
                  <a:pt x="891" y="467"/>
                  <a:pt x="891" y="633"/>
                </a:cubicBezTo>
                <a:lnTo>
                  <a:pt x="891" y="633"/>
                </a:lnTo>
                <a:cubicBezTo>
                  <a:pt x="891" y="799"/>
                  <a:pt x="756" y="934"/>
                  <a:pt x="590" y="934"/>
                </a:cubicBezTo>
                <a:close/>
                <a:moveTo>
                  <a:pt x="590" y="0"/>
                </a:moveTo>
                <a:lnTo>
                  <a:pt x="590" y="0"/>
                </a:lnTo>
                <a:cubicBezTo>
                  <a:pt x="265" y="0"/>
                  <a:pt x="0" y="265"/>
                  <a:pt x="0" y="590"/>
                </a:cubicBezTo>
                <a:lnTo>
                  <a:pt x="0" y="590"/>
                </a:lnTo>
                <a:cubicBezTo>
                  <a:pt x="0" y="915"/>
                  <a:pt x="590" y="1922"/>
                  <a:pt x="590" y="1922"/>
                </a:cubicBezTo>
                <a:lnTo>
                  <a:pt x="590" y="1922"/>
                </a:lnTo>
                <a:cubicBezTo>
                  <a:pt x="590" y="1922"/>
                  <a:pt x="1180" y="915"/>
                  <a:pt x="1180" y="590"/>
                </a:cubicBezTo>
                <a:lnTo>
                  <a:pt x="1180" y="590"/>
                </a:lnTo>
                <a:cubicBezTo>
                  <a:pt x="1180" y="265"/>
                  <a:pt x="915" y="0"/>
                  <a:pt x="59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Fira Sans Light" panose="020B04030500000200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7FB7D5E-523F-3A49-B334-2F8F1BBD1B5B}"/>
              </a:ext>
            </a:extLst>
          </p:cNvPr>
          <p:cNvSpPr txBox="1"/>
          <p:nvPr/>
        </p:nvSpPr>
        <p:spPr>
          <a:xfrm>
            <a:off x="7841012" y="5630724"/>
            <a:ext cx="1465145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600" b="1">
                <a:solidFill>
                  <a:schemeClr val="accent5"/>
                </a:solidFill>
                <a:latin typeface="Fira Sans" panose="020B0503050000020004" pitchFamily="34" charset="0"/>
                <a:ea typeface="League Spartan" charset="0"/>
                <a:cs typeface="Poppins" pitchFamily="2" charset="77"/>
              </a:rPr>
              <a:t>In the Moment</a:t>
            </a:r>
          </a:p>
        </p:txBody>
      </p:sp>
      <p:sp>
        <p:nvSpPr>
          <p:cNvPr id="56" name="Subtitle 2">
            <a:extLst>
              <a:ext uri="{FF2B5EF4-FFF2-40B4-BE49-F238E27FC236}">
                <a16:creationId xmlns:a16="http://schemas.microsoft.com/office/drawing/2014/main" id="{067E4578-B95D-DD43-8130-38927D07D523}"/>
              </a:ext>
            </a:extLst>
          </p:cNvPr>
          <p:cNvSpPr txBox="1">
            <a:spLocks/>
          </p:cNvSpPr>
          <p:nvPr/>
        </p:nvSpPr>
        <p:spPr>
          <a:xfrm>
            <a:off x="5710920" y="5963900"/>
            <a:ext cx="3681569" cy="55775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800"/>
              </a:lnSpc>
            </a:pPr>
            <a:r>
              <a:rPr lang="en-US" sz="1300">
                <a:solidFill>
                  <a:schemeClr val="tx1"/>
                </a:solidFill>
                <a:latin typeface="Fira Sans Light" panose="020B04030500000200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Users rely on technology in the moment of need.  They use things ad hoc and when needed.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EA1D42B-06B8-8041-B99F-CE6B8FA2C050}"/>
              </a:ext>
            </a:extLst>
          </p:cNvPr>
          <p:cNvSpPr txBox="1"/>
          <p:nvPr/>
        </p:nvSpPr>
        <p:spPr>
          <a:xfrm>
            <a:off x="8867469" y="1552307"/>
            <a:ext cx="2005998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b="1">
                <a:solidFill>
                  <a:schemeClr val="accent1"/>
                </a:solidFill>
                <a:latin typeface="Fira Sans" panose="020B0503050000020004" pitchFamily="34" charset="0"/>
                <a:ea typeface="League Spartan" charset="0"/>
                <a:cs typeface="Poppins" pitchFamily="2" charset="77"/>
              </a:rPr>
              <a:t>Constantly Improving</a:t>
            </a:r>
          </a:p>
        </p:txBody>
      </p:sp>
      <p:sp>
        <p:nvSpPr>
          <p:cNvPr id="58" name="Subtitle 2">
            <a:extLst>
              <a:ext uri="{FF2B5EF4-FFF2-40B4-BE49-F238E27FC236}">
                <a16:creationId xmlns:a16="http://schemas.microsoft.com/office/drawing/2014/main" id="{B262AA9D-38DB-9F4A-B7DA-C2347609A350}"/>
              </a:ext>
            </a:extLst>
          </p:cNvPr>
          <p:cNvSpPr txBox="1">
            <a:spLocks/>
          </p:cNvSpPr>
          <p:nvPr/>
        </p:nvSpPr>
        <p:spPr>
          <a:xfrm>
            <a:off x="8833869" y="1885483"/>
            <a:ext cx="2759497" cy="1019416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r>
              <a:rPr lang="en-US" sz="1300">
                <a:solidFill>
                  <a:schemeClr val="tx1"/>
                </a:solidFill>
                <a:latin typeface="Fira Sans Light" panose="020B04030500000200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organization has a continuous feedback loop that allows them to fix problems as soon as they are identified.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C4CDD10-3E7E-1741-BEE8-2022234C145C}"/>
              </a:ext>
            </a:extLst>
          </p:cNvPr>
          <p:cNvSpPr txBox="1"/>
          <p:nvPr/>
        </p:nvSpPr>
        <p:spPr>
          <a:xfrm>
            <a:off x="902131" y="3439418"/>
            <a:ext cx="2555445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en-US" sz="1600" b="1" dirty="0">
                <a:solidFill>
                  <a:schemeClr val="accent3"/>
                </a:solidFill>
                <a:latin typeface="Fira Sans" panose="020B0503050000020004" pitchFamily="34" charset="0"/>
                <a:ea typeface="League Spartan" charset="0"/>
                <a:cs typeface="Poppins" pitchFamily="2" charset="77"/>
              </a:rPr>
              <a:t>Proficient with Technology</a:t>
            </a:r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id="{0617047E-A222-0047-83C9-4445D886B7BD}"/>
              </a:ext>
            </a:extLst>
          </p:cNvPr>
          <p:cNvSpPr txBox="1">
            <a:spLocks/>
          </p:cNvSpPr>
          <p:nvPr/>
        </p:nvSpPr>
        <p:spPr>
          <a:xfrm>
            <a:off x="189240" y="3772594"/>
            <a:ext cx="3366307" cy="1019416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800"/>
              </a:lnSpc>
            </a:pPr>
            <a:r>
              <a:rPr lang="en-US" sz="1300">
                <a:solidFill>
                  <a:schemeClr val="tx1"/>
                </a:solidFill>
                <a:latin typeface="Fira Sans Light" panose="020B04030500000200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organization runs well using technology efficiently to solve its biggest problems.  They spend their time finding new value in tech vs fixing inefficient processes.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A5A5AB-5618-424F-94DC-6F7D5FC97280}"/>
              </a:ext>
            </a:extLst>
          </p:cNvPr>
          <p:cNvCxnSpPr>
            <a:cxnSpLocks/>
          </p:cNvCxnSpPr>
          <p:nvPr/>
        </p:nvCxnSpPr>
        <p:spPr>
          <a:xfrm flipH="1">
            <a:off x="1588" y="1727706"/>
            <a:ext cx="2450805" cy="179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reeform 32">
            <a:extLst>
              <a:ext uri="{FF2B5EF4-FFF2-40B4-BE49-F238E27FC236}">
                <a16:creationId xmlns:a16="http://schemas.microsoft.com/office/drawing/2014/main" id="{CA36C1A3-5984-AB4B-922D-7951CFE95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4017" y="3539885"/>
            <a:ext cx="780319" cy="1269475"/>
          </a:xfrm>
          <a:custGeom>
            <a:avLst/>
            <a:gdLst>
              <a:gd name="T0" fmla="*/ 590 w 1181"/>
              <a:gd name="T1" fmla="*/ 934 h 1923"/>
              <a:gd name="T2" fmla="*/ 590 w 1181"/>
              <a:gd name="T3" fmla="*/ 934 h 1923"/>
              <a:gd name="T4" fmla="*/ 289 w 1181"/>
              <a:gd name="T5" fmla="*/ 633 h 1923"/>
              <a:gd name="T6" fmla="*/ 289 w 1181"/>
              <a:gd name="T7" fmla="*/ 633 h 1923"/>
              <a:gd name="T8" fmla="*/ 590 w 1181"/>
              <a:gd name="T9" fmla="*/ 332 h 1923"/>
              <a:gd name="T10" fmla="*/ 590 w 1181"/>
              <a:gd name="T11" fmla="*/ 332 h 1923"/>
              <a:gd name="T12" fmla="*/ 891 w 1181"/>
              <a:gd name="T13" fmla="*/ 633 h 1923"/>
              <a:gd name="T14" fmla="*/ 891 w 1181"/>
              <a:gd name="T15" fmla="*/ 633 h 1923"/>
              <a:gd name="T16" fmla="*/ 590 w 1181"/>
              <a:gd name="T17" fmla="*/ 934 h 1923"/>
              <a:gd name="T18" fmla="*/ 590 w 1181"/>
              <a:gd name="T19" fmla="*/ 0 h 1923"/>
              <a:gd name="T20" fmla="*/ 590 w 1181"/>
              <a:gd name="T21" fmla="*/ 0 h 1923"/>
              <a:gd name="T22" fmla="*/ 0 w 1181"/>
              <a:gd name="T23" fmla="*/ 590 h 1923"/>
              <a:gd name="T24" fmla="*/ 0 w 1181"/>
              <a:gd name="T25" fmla="*/ 590 h 1923"/>
              <a:gd name="T26" fmla="*/ 590 w 1181"/>
              <a:gd name="T27" fmla="*/ 1922 h 1923"/>
              <a:gd name="T28" fmla="*/ 590 w 1181"/>
              <a:gd name="T29" fmla="*/ 1922 h 1923"/>
              <a:gd name="T30" fmla="*/ 1180 w 1181"/>
              <a:gd name="T31" fmla="*/ 590 h 1923"/>
              <a:gd name="T32" fmla="*/ 1180 w 1181"/>
              <a:gd name="T33" fmla="*/ 590 h 1923"/>
              <a:gd name="T34" fmla="*/ 590 w 1181"/>
              <a:gd name="T35" fmla="*/ 0 h 19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1" h="1923">
                <a:moveTo>
                  <a:pt x="590" y="934"/>
                </a:moveTo>
                <a:lnTo>
                  <a:pt x="590" y="934"/>
                </a:lnTo>
                <a:cubicBezTo>
                  <a:pt x="424" y="934"/>
                  <a:pt x="289" y="799"/>
                  <a:pt x="289" y="633"/>
                </a:cubicBezTo>
                <a:lnTo>
                  <a:pt x="289" y="633"/>
                </a:lnTo>
                <a:cubicBezTo>
                  <a:pt x="289" y="467"/>
                  <a:pt x="424" y="332"/>
                  <a:pt x="590" y="332"/>
                </a:cubicBezTo>
                <a:lnTo>
                  <a:pt x="590" y="332"/>
                </a:lnTo>
                <a:cubicBezTo>
                  <a:pt x="756" y="332"/>
                  <a:pt x="891" y="467"/>
                  <a:pt x="891" y="633"/>
                </a:cubicBezTo>
                <a:lnTo>
                  <a:pt x="891" y="633"/>
                </a:lnTo>
                <a:cubicBezTo>
                  <a:pt x="891" y="799"/>
                  <a:pt x="756" y="934"/>
                  <a:pt x="590" y="934"/>
                </a:cubicBezTo>
                <a:close/>
                <a:moveTo>
                  <a:pt x="590" y="0"/>
                </a:moveTo>
                <a:lnTo>
                  <a:pt x="590" y="0"/>
                </a:lnTo>
                <a:cubicBezTo>
                  <a:pt x="265" y="0"/>
                  <a:pt x="0" y="265"/>
                  <a:pt x="0" y="590"/>
                </a:cubicBezTo>
                <a:lnTo>
                  <a:pt x="0" y="590"/>
                </a:lnTo>
                <a:cubicBezTo>
                  <a:pt x="0" y="915"/>
                  <a:pt x="590" y="1922"/>
                  <a:pt x="590" y="1922"/>
                </a:cubicBezTo>
                <a:lnTo>
                  <a:pt x="590" y="1922"/>
                </a:lnTo>
                <a:cubicBezTo>
                  <a:pt x="590" y="1922"/>
                  <a:pt x="1180" y="915"/>
                  <a:pt x="1180" y="590"/>
                </a:cubicBezTo>
                <a:lnTo>
                  <a:pt x="1180" y="590"/>
                </a:lnTo>
                <a:cubicBezTo>
                  <a:pt x="1180" y="265"/>
                  <a:pt x="915" y="0"/>
                  <a:pt x="5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Fira Sans Light" panose="020B04030500000200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C44BD41-CE60-8A40-A21B-0E6AA28060C6}"/>
              </a:ext>
            </a:extLst>
          </p:cNvPr>
          <p:cNvSpPr txBox="1"/>
          <p:nvPr/>
        </p:nvSpPr>
        <p:spPr>
          <a:xfrm>
            <a:off x="3884232" y="4851185"/>
            <a:ext cx="2489784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600" b="1">
                <a:solidFill>
                  <a:schemeClr val="accent4"/>
                </a:solidFill>
                <a:latin typeface="Fira Sans" panose="020B0503050000020004" pitchFamily="34" charset="0"/>
                <a:ea typeface="League Spartan" charset="0"/>
                <a:cs typeface="Poppins" pitchFamily="2" charset="77"/>
              </a:rPr>
              <a:t>Improving with Technology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869287E1-2C14-E540-B678-40096D0FF7BE}"/>
              </a:ext>
            </a:extLst>
          </p:cNvPr>
          <p:cNvSpPr txBox="1">
            <a:spLocks/>
          </p:cNvSpPr>
          <p:nvPr/>
        </p:nvSpPr>
        <p:spPr>
          <a:xfrm>
            <a:off x="2123024" y="5184361"/>
            <a:ext cx="4337325" cy="55775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800"/>
              </a:lnSpc>
            </a:pPr>
            <a:r>
              <a:rPr lang="en-US" sz="1300">
                <a:solidFill>
                  <a:schemeClr val="tx1"/>
                </a:solidFill>
                <a:latin typeface="Fira Sans Light" panose="020B04030500000200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plan is in place to help users improve productivity with specific tools and there are measurable goals to meet.</a:t>
            </a:r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45B0AA9F-40CF-4325-B7D4-AFC133F05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061" y="416509"/>
            <a:ext cx="780319" cy="1269475"/>
          </a:xfrm>
          <a:custGeom>
            <a:avLst/>
            <a:gdLst>
              <a:gd name="T0" fmla="*/ 590 w 1181"/>
              <a:gd name="T1" fmla="*/ 933 h 1922"/>
              <a:gd name="T2" fmla="*/ 590 w 1181"/>
              <a:gd name="T3" fmla="*/ 933 h 1922"/>
              <a:gd name="T4" fmla="*/ 289 w 1181"/>
              <a:gd name="T5" fmla="*/ 632 h 1922"/>
              <a:gd name="T6" fmla="*/ 289 w 1181"/>
              <a:gd name="T7" fmla="*/ 632 h 1922"/>
              <a:gd name="T8" fmla="*/ 590 w 1181"/>
              <a:gd name="T9" fmla="*/ 331 h 1922"/>
              <a:gd name="T10" fmla="*/ 590 w 1181"/>
              <a:gd name="T11" fmla="*/ 331 h 1922"/>
              <a:gd name="T12" fmla="*/ 891 w 1181"/>
              <a:gd name="T13" fmla="*/ 632 h 1922"/>
              <a:gd name="T14" fmla="*/ 891 w 1181"/>
              <a:gd name="T15" fmla="*/ 632 h 1922"/>
              <a:gd name="T16" fmla="*/ 590 w 1181"/>
              <a:gd name="T17" fmla="*/ 933 h 1922"/>
              <a:gd name="T18" fmla="*/ 590 w 1181"/>
              <a:gd name="T19" fmla="*/ 0 h 1922"/>
              <a:gd name="T20" fmla="*/ 590 w 1181"/>
              <a:gd name="T21" fmla="*/ 0 h 1922"/>
              <a:gd name="T22" fmla="*/ 0 w 1181"/>
              <a:gd name="T23" fmla="*/ 589 h 1922"/>
              <a:gd name="T24" fmla="*/ 0 w 1181"/>
              <a:gd name="T25" fmla="*/ 589 h 1922"/>
              <a:gd name="T26" fmla="*/ 590 w 1181"/>
              <a:gd name="T27" fmla="*/ 1921 h 1922"/>
              <a:gd name="T28" fmla="*/ 590 w 1181"/>
              <a:gd name="T29" fmla="*/ 1921 h 1922"/>
              <a:gd name="T30" fmla="*/ 1180 w 1181"/>
              <a:gd name="T31" fmla="*/ 589 h 1922"/>
              <a:gd name="T32" fmla="*/ 1180 w 1181"/>
              <a:gd name="T33" fmla="*/ 589 h 1922"/>
              <a:gd name="T34" fmla="*/ 590 w 1181"/>
              <a:gd name="T35" fmla="*/ 0 h 1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1" h="1922">
                <a:moveTo>
                  <a:pt x="590" y="933"/>
                </a:moveTo>
                <a:lnTo>
                  <a:pt x="590" y="933"/>
                </a:lnTo>
                <a:cubicBezTo>
                  <a:pt x="424" y="933"/>
                  <a:pt x="289" y="798"/>
                  <a:pt x="289" y="632"/>
                </a:cubicBezTo>
                <a:lnTo>
                  <a:pt x="289" y="632"/>
                </a:lnTo>
                <a:cubicBezTo>
                  <a:pt x="289" y="466"/>
                  <a:pt x="424" y="331"/>
                  <a:pt x="590" y="331"/>
                </a:cubicBezTo>
                <a:lnTo>
                  <a:pt x="590" y="331"/>
                </a:lnTo>
                <a:cubicBezTo>
                  <a:pt x="756" y="331"/>
                  <a:pt x="891" y="466"/>
                  <a:pt x="891" y="632"/>
                </a:cubicBezTo>
                <a:lnTo>
                  <a:pt x="891" y="632"/>
                </a:lnTo>
                <a:cubicBezTo>
                  <a:pt x="891" y="798"/>
                  <a:pt x="756" y="933"/>
                  <a:pt x="590" y="933"/>
                </a:cubicBezTo>
                <a:close/>
                <a:moveTo>
                  <a:pt x="590" y="0"/>
                </a:moveTo>
                <a:lnTo>
                  <a:pt x="590" y="0"/>
                </a:lnTo>
                <a:cubicBezTo>
                  <a:pt x="265" y="0"/>
                  <a:pt x="0" y="263"/>
                  <a:pt x="0" y="589"/>
                </a:cubicBezTo>
                <a:lnTo>
                  <a:pt x="0" y="589"/>
                </a:lnTo>
                <a:cubicBezTo>
                  <a:pt x="0" y="915"/>
                  <a:pt x="590" y="1921"/>
                  <a:pt x="590" y="1921"/>
                </a:cubicBezTo>
                <a:lnTo>
                  <a:pt x="590" y="1921"/>
                </a:lnTo>
                <a:cubicBezTo>
                  <a:pt x="590" y="1921"/>
                  <a:pt x="1180" y="915"/>
                  <a:pt x="1180" y="589"/>
                </a:cubicBezTo>
                <a:lnTo>
                  <a:pt x="1180" y="589"/>
                </a:lnTo>
                <a:cubicBezTo>
                  <a:pt x="1180" y="263"/>
                  <a:pt x="915" y="0"/>
                  <a:pt x="5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Fira Sans Light" panose="020B04030500000200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500E79-6FE2-4702-B7E3-40171B4F64A0}"/>
              </a:ext>
            </a:extLst>
          </p:cNvPr>
          <p:cNvSpPr txBox="1"/>
          <p:nvPr/>
        </p:nvSpPr>
        <p:spPr>
          <a:xfrm>
            <a:off x="5006397" y="435497"/>
            <a:ext cx="1229119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  <a:latin typeface="Fira Sans" panose="020B0503050000020004" pitchFamily="34" charset="0"/>
                <a:ea typeface="League Spartan" charset="0"/>
                <a:cs typeface="Poppins" pitchFamily="2" charset="77"/>
              </a:rPr>
              <a:t>Best in Class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DEE788B7-6AE8-4C87-9616-58EAB2E8FEA0}"/>
              </a:ext>
            </a:extLst>
          </p:cNvPr>
          <p:cNvSpPr txBox="1">
            <a:spLocks/>
          </p:cNvSpPr>
          <p:nvPr/>
        </p:nvSpPr>
        <p:spPr>
          <a:xfrm>
            <a:off x="4972796" y="768673"/>
            <a:ext cx="3284337" cy="788584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r>
              <a:rPr lang="en-US" sz="1300">
                <a:solidFill>
                  <a:schemeClr val="tx1"/>
                </a:solidFill>
                <a:latin typeface="Fira Sans Light" panose="020B04030500000200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organization sets an example of a service-driven organization for the industry of best in class use of technology.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8038DBC-9B9B-4707-AD0B-2762F89FDF9C}"/>
              </a:ext>
            </a:extLst>
          </p:cNvPr>
          <p:cNvSpPr txBox="1">
            <a:spLocks/>
          </p:cNvSpPr>
          <p:nvPr/>
        </p:nvSpPr>
        <p:spPr>
          <a:xfrm>
            <a:off x="351183" y="382204"/>
            <a:ext cx="3429369" cy="7186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dirty="0"/>
              <a:t>Adoption Journey</a:t>
            </a:r>
          </a:p>
        </p:txBody>
      </p:sp>
    </p:spTree>
    <p:extLst>
      <p:ext uri="{BB962C8B-B14F-4D97-AF65-F5344CB8AC3E}">
        <p14:creationId xmlns:p14="http://schemas.microsoft.com/office/powerpoint/2010/main" val="30097241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1871C59-F3F4-4AC1-B455-6E73EF5D7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548327"/>
              </p:ext>
            </p:extLst>
          </p:nvPr>
        </p:nvGraphicFramePr>
        <p:xfrm>
          <a:off x="205408" y="103440"/>
          <a:ext cx="11880576" cy="6508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96">
                  <a:extLst>
                    <a:ext uri="{9D8B030D-6E8A-4147-A177-3AD203B41FA5}">
                      <a16:colId xmlns:a16="http://schemas.microsoft.com/office/drawing/2014/main" val="4150472931"/>
                    </a:ext>
                  </a:extLst>
                </a:gridCol>
                <a:gridCol w="1980096">
                  <a:extLst>
                    <a:ext uri="{9D8B030D-6E8A-4147-A177-3AD203B41FA5}">
                      <a16:colId xmlns:a16="http://schemas.microsoft.com/office/drawing/2014/main" val="1064707412"/>
                    </a:ext>
                  </a:extLst>
                </a:gridCol>
                <a:gridCol w="1980096">
                  <a:extLst>
                    <a:ext uri="{9D8B030D-6E8A-4147-A177-3AD203B41FA5}">
                      <a16:colId xmlns:a16="http://schemas.microsoft.com/office/drawing/2014/main" val="76946406"/>
                    </a:ext>
                  </a:extLst>
                </a:gridCol>
                <a:gridCol w="1980096">
                  <a:extLst>
                    <a:ext uri="{9D8B030D-6E8A-4147-A177-3AD203B41FA5}">
                      <a16:colId xmlns:a16="http://schemas.microsoft.com/office/drawing/2014/main" val="3602566887"/>
                    </a:ext>
                  </a:extLst>
                </a:gridCol>
                <a:gridCol w="1980096">
                  <a:extLst>
                    <a:ext uri="{9D8B030D-6E8A-4147-A177-3AD203B41FA5}">
                      <a16:colId xmlns:a16="http://schemas.microsoft.com/office/drawing/2014/main" val="459047082"/>
                    </a:ext>
                  </a:extLst>
                </a:gridCol>
                <a:gridCol w="1980096">
                  <a:extLst>
                    <a:ext uri="{9D8B030D-6E8A-4147-A177-3AD203B41FA5}">
                      <a16:colId xmlns:a16="http://schemas.microsoft.com/office/drawing/2014/main" val="2094816102"/>
                    </a:ext>
                  </a:extLst>
                </a:gridCol>
              </a:tblGrid>
              <a:tr h="61358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 the Moment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Improving with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Proficient with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Constantly Improving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Best in Class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521585"/>
                  </a:ext>
                </a:extLst>
              </a:tr>
              <a:tr h="1231044">
                <a:tc>
                  <a:txBody>
                    <a:bodyPr/>
                    <a:lstStyle/>
                    <a:p>
                      <a:r>
                        <a:rPr lang="en-US" sz="1200" b="1" dirty="0"/>
                        <a:t>New Product / Features 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Ignore 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Discover it by accident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Search for online help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Identifying ways new features can improve productivity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Providing training on new feature and notifying users proactively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62040"/>
                  </a:ext>
                </a:extLst>
              </a:tr>
              <a:tr h="1554480">
                <a:tc>
                  <a:txBody>
                    <a:bodyPr/>
                    <a:lstStyle/>
                    <a:p>
                      <a:r>
                        <a:rPr lang="en-US" sz="1200" b="1" dirty="0"/>
                        <a:t>When a users needs help, they…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Call their favorite admin / friend.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Call the help desk.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Search the internet.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Uses multiple resources: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200" dirty="0"/>
                        <a:t>Search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200" dirty="0"/>
                        <a:t>Corporate Training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200" dirty="0"/>
                        <a:t>Classes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200" dirty="0"/>
                        <a:t>Help Desk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Solves issues and then puts together FAQs for others to utilize their solution.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624009"/>
                  </a:ext>
                </a:extLst>
              </a:tr>
              <a:tr h="1554480">
                <a:tc>
                  <a:txBody>
                    <a:bodyPr/>
                    <a:lstStyle/>
                    <a:p>
                      <a:r>
                        <a:rPr lang="en-US" sz="1200" b="1" dirty="0"/>
                        <a:t>How does the organization share training information?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Does not, expects users to use external resources.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Expects users to pull the information from multiple internal resources. (</a:t>
                      </a:r>
                      <a:r>
                        <a:rPr lang="en-US" sz="1200" dirty="0" err="1"/>
                        <a:t>ie</a:t>
                      </a:r>
                      <a:r>
                        <a:rPr lang="en-US" sz="1200" dirty="0"/>
                        <a:t> Intranet or Training Site)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Includes links to training classes and resources in regular announcements and communications.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200" dirty="0"/>
                        <a:t>Encourages users to attend training and tracks completion for employee credit.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Encourages training, provides time to complete training and delivers training through multiple delivery channels.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577158"/>
                  </a:ext>
                </a:extLst>
              </a:tr>
              <a:tr h="1554480">
                <a:tc>
                  <a:txBody>
                    <a:bodyPr/>
                    <a:lstStyle/>
                    <a:p>
                      <a:r>
                        <a:rPr lang="en-US" sz="1200" b="1" dirty="0"/>
                        <a:t>How many of Microsoft 365 Features do you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What are you talking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Only the features I need to get my daily tasks done.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Using the core features but exploring the new features – especially when they pop up as highlights when I log 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200" dirty="0"/>
                        <a:t>Explores the what's new features regularly and incorporates them into existing workflows as needed to improve proficiencies.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Communicates new features to users on a regular basis, providing examples to users on the features and how they can be incorporated into everyday activities.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4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360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lanet Technologies">
      <a:dk1>
        <a:srgbClr val="05354D"/>
      </a:dk1>
      <a:lt1>
        <a:srgbClr val="FFFFFF"/>
      </a:lt1>
      <a:dk2>
        <a:srgbClr val="0066B3"/>
      </a:dk2>
      <a:lt2>
        <a:srgbClr val="F1F2F3"/>
      </a:lt2>
      <a:accent1>
        <a:srgbClr val="00ABEC"/>
      </a:accent1>
      <a:accent2>
        <a:srgbClr val="7AA540"/>
      </a:accent2>
      <a:accent3>
        <a:srgbClr val="EBA500"/>
      </a:accent3>
      <a:accent4>
        <a:srgbClr val="F26B33"/>
      </a:accent4>
      <a:accent5>
        <a:srgbClr val="B2BBC2"/>
      </a:accent5>
      <a:accent6>
        <a:srgbClr val="CDD1D4"/>
      </a:accent6>
      <a:hlink>
        <a:srgbClr val="0066B3"/>
      </a:hlink>
      <a:folHlink>
        <a:srgbClr val="0066B3"/>
      </a:folHlink>
    </a:clrScheme>
    <a:fontScheme name="Planet Technologies">
      <a:majorFont>
        <a:latin typeface="Raleway ExtraBold"/>
        <a:ea typeface=""/>
        <a:cs typeface=""/>
      </a:majorFont>
      <a:minorFont>
        <a:latin typeface="Raleway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9C11C918D0AF4AB347BEA39E6DE4C5" ma:contentTypeVersion="6" ma:contentTypeDescription="Create a new document." ma:contentTypeScope="" ma:versionID="cc37cf894eec9a32a46ff3f6a5c74471">
  <xsd:schema xmlns:xsd="http://www.w3.org/2001/XMLSchema" xmlns:xs="http://www.w3.org/2001/XMLSchema" xmlns:p="http://schemas.microsoft.com/office/2006/metadata/properties" xmlns:ns2="31a16af0-f391-43a8-82df-8b1352423cd8" targetNamespace="http://schemas.microsoft.com/office/2006/metadata/properties" ma:root="true" ma:fieldsID="bee42607ab8d10d264447931fb3665ff" ns2:_="">
    <xsd:import namespace="31a16af0-f391-43a8-82df-8b1352423c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16af0-f391-43a8-82df-8b1352423c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E73393-92CD-4EA5-9856-A1EB104EFA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a16af0-f391-43a8-82df-8b1352423c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49A001-584D-4334-A3C1-310D73415856}">
  <ds:schemaRefs>
    <ds:schemaRef ds:uri="http://schemas.microsoft.com/office/infopath/2007/PartnerControls"/>
    <ds:schemaRef ds:uri="http://purl.org/dc/elements/1.1/"/>
    <ds:schemaRef ds:uri="31a16af0-f391-43a8-82df-8b1352423cd8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190CD27-0B5E-4C14-8294-84AF842614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388</Words>
  <Application>Microsoft Office PowerPoint</Application>
  <PresentationFormat>Widescreen</PresentationFormat>
  <Paragraphs>45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Fira Sans</vt:lpstr>
      <vt:lpstr>Fira Sans Light</vt:lpstr>
      <vt:lpstr>Raleway ExtraBold</vt:lpstr>
      <vt:lpstr>Raleway medium</vt:lpstr>
      <vt:lpstr>Raleway medium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Porter</dc:creator>
  <cp:lastModifiedBy>Jennifer Mason</cp:lastModifiedBy>
  <cp:revision>6</cp:revision>
  <dcterms:created xsi:type="dcterms:W3CDTF">2019-07-26T13:22:15Z</dcterms:created>
  <dcterms:modified xsi:type="dcterms:W3CDTF">2025-04-28T19:28:23Z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0x010100249C11C918D0AF4AB347BEA39E6DE4C5</vt:lpwstr>
  </property>
  <property fmtid="{D5CDD505-2E9C-101B-9397-08002B2CF9AE}" pid="3" name="MSIP_Label_845cd14f-11c9-403b-93e3-beb4fe976115_Enabled">
    <vt:lpwstr>true</vt:lpwstr>
  </property>
  <property fmtid="{D5CDD505-2E9C-101B-9397-08002B2CF9AE}" pid="4" name="MSIP_Label_845cd14f-11c9-403b-93e3-beb4fe976115_SetDate">
    <vt:lpwstr>2025-03-14T16:24:51Z</vt:lpwstr>
  </property>
  <property fmtid="{D5CDD505-2E9C-101B-9397-08002B2CF9AE}" pid="5" name="MSIP_Label_845cd14f-11c9-403b-93e3-beb4fe976115_Method">
    <vt:lpwstr>Standard</vt:lpwstr>
  </property>
  <property fmtid="{D5CDD505-2E9C-101B-9397-08002B2CF9AE}" pid="6" name="MSIP_Label_845cd14f-11c9-403b-93e3-beb4fe976115_Name">
    <vt:lpwstr>defa4170-0d19-0005-0004-bc88714345d2</vt:lpwstr>
  </property>
  <property fmtid="{D5CDD505-2E9C-101B-9397-08002B2CF9AE}" pid="7" name="MSIP_Label_845cd14f-11c9-403b-93e3-beb4fe976115_SiteId">
    <vt:lpwstr>ffa72070-63fa-4989-97c0-2d920cfbb85c</vt:lpwstr>
  </property>
  <property fmtid="{D5CDD505-2E9C-101B-9397-08002B2CF9AE}" pid="8" name="MSIP_Label_845cd14f-11c9-403b-93e3-beb4fe976115_ActionId">
    <vt:lpwstr>e83a2a89-5e75-42be-a994-54ac0ff07f33</vt:lpwstr>
  </property>
  <property fmtid="{D5CDD505-2E9C-101B-9397-08002B2CF9AE}" pid="9" name="MSIP_Label_845cd14f-11c9-403b-93e3-beb4fe976115_ContentBits">
    <vt:lpwstr>0</vt:lpwstr>
  </property>
  <property fmtid="{D5CDD505-2E9C-101B-9397-08002B2CF9AE}" pid="10" name="MSIP_Label_845cd14f-11c9-403b-93e3-beb4fe976115_Tag">
    <vt:lpwstr>10, 3, 0, 1</vt:lpwstr>
  </property>
</Properties>
</file>