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Lst>
  <p:notesMasterIdLst>
    <p:notesMasterId r:id="rId58"/>
  </p:notesMasterIdLst>
  <p:handoutMasterIdLst>
    <p:handoutMasterId r:id="rId59"/>
  </p:handoutMasterIdLst>
  <p:sldIdLst>
    <p:sldId id="4147" r:id="rId6"/>
    <p:sldId id="390" r:id="rId7"/>
    <p:sldId id="1178" r:id="rId8"/>
    <p:sldId id="4148" r:id="rId9"/>
    <p:sldId id="4149" r:id="rId10"/>
    <p:sldId id="3576" r:id="rId11"/>
    <p:sldId id="3627" r:id="rId12"/>
    <p:sldId id="3628" r:id="rId13"/>
    <p:sldId id="3568" r:id="rId14"/>
    <p:sldId id="3621" r:id="rId15"/>
    <p:sldId id="3629" r:id="rId16"/>
    <p:sldId id="3577" r:id="rId17"/>
    <p:sldId id="3582" r:id="rId18"/>
    <p:sldId id="3626" r:id="rId19"/>
    <p:sldId id="4150" r:id="rId20"/>
    <p:sldId id="4151" r:id="rId21"/>
    <p:sldId id="4152" r:id="rId22"/>
    <p:sldId id="4153" r:id="rId23"/>
    <p:sldId id="4154" r:id="rId24"/>
    <p:sldId id="3600" r:id="rId25"/>
    <p:sldId id="3601" r:id="rId26"/>
    <p:sldId id="3612" r:id="rId27"/>
    <p:sldId id="3602" r:id="rId28"/>
    <p:sldId id="3613" r:id="rId29"/>
    <p:sldId id="3630" r:id="rId30"/>
    <p:sldId id="4155" r:id="rId31"/>
    <p:sldId id="3603" r:id="rId32"/>
    <p:sldId id="4156" r:id="rId33"/>
    <p:sldId id="3598" r:id="rId34"/>
    <p:sldId id="3641" r:id="rId35"/>
    <p:sldId id="3632" r:id="rId36"/>
    <p:sldId id="3642" r:id="rId37"/>
    <p:sldId id="295" r:id="rId38"/>
    <p:sldId id="3643" r:id="rId39"/>
    <p:sldId id="4157" r:id="rId40"/>
    <p:sldId id="366" r:id="rId41"/>
    <p:sldId id="414" r:id="rId42"/>
    <p:sldId id="369" r:id="rId43"/>
    <p:sldId id="309" r:id="rId44"/>
    <p:sldId id="4158" r:id="rId45"/>
    <p:sldId id="335" r:id="rId46"/>
    <p:sldId id="3644" r:id="rId47"/>
    <p:sldId id="3645" r:id="rId48"/>
    <p:sldId id="4165" r:id="rId49"/>
    <p:sldId id="4159" r:id="rId50"/>
    <p:sldId id="367" r:id="rId51"/>
    <p:sldId id="364" r:id="rId52"/>
    <p:sldId id="271" r:id="rId53"/>
    <p:sldId id="3646" r:id="rId54"/>
    <p:sldId id="4160" r:id="rId55"/>
    <p:sldId id="276" r:id="rId56"/>
    <p:sldId id="265" r:id="rId57"/>
  </p:sldIdLst>
  <p:sldSz cx="12192000" cy="6858000"/>
  <p:notesSz cx="6858000" cy="9144000"/>
  <p:embeddedFontLst>
    <p:embeddedFont>
      <p:font typeface="Inter" panose="02000503000000020004" pitchFamily="2" charset="0"/>
      <p:regular r:id="rId60"/>
      <p:bold r:id="rId61"/>
      <p:italic r:id="rId62"/>
      <p:boldItalic r:id="rId63"/>
    </p:embeddedFont>
    <p:embeddedFont>
      <p:font typeface="Inter Bold" panose="02000503000000020004" pitchFamily="2" charset="0"/>
      <p:bold r:id="rId64"/>
      <p:italic r:id="rId65"/>
    </p:embeddedFont>
    <p:embeddedFont>
      <p:font typeface="Inter Italic" panose="02000503000000020004" pitchFamily="2" charset="0"/>
      <p:regular r:id="rId66"/>
      <p:bold r:id="rId67"/>
    </p:embeddedFont>
    <p:embeddedFont>
      <p:font typeface="Inter SemiBold" panose="02000503000000020004" pitchFamily="2" charset="0"/>
      <p:regular r:id="rId68"/>
      <p:bold r:id="rId69"/>
    </p:embeddedFont>
    <p:embeddedFont>
      <p:font typeface="Raleway medium" pitchFamily="2" charset="0"/>
      <p:regular r:id="rId70"/>
      <p: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2C835EC-6104-4FE7-9003-E2E62448C90E}">
          <p14:sldIdLst>
            <p14:sldId id="4147"/>
            <p14:sldId id="390"/>
            <p14:sldId id="1178"/>
          </p14:sldIdLst>
        </p14:section>
        <p14:section name="Prepare your environment" id="{A20F8338-9A33-4BB6-9AD9-F5C611AA11C5}">
          <p14:sldIdLst>
            <p14:sldId id="4148"/>
          </p14:sldIdLst>
        </p14:section>
        <p14:section name="Prepare the presentation" id="{DE93FDDD-21DD-415D-85E6-F7FBA978DBE5}">
          <p14:sldIdLst>
            <p14:sldId id="4149"/>
            <p14:sldId id="3576"/>
            <p14:sldId id="3627"/>
            <p14:sldId id="3628"/>
            <p14:sldId id="3568"/>
            <p14:sldId id="3621"/>
            <p14:sldId id="3629"/>
            <p14:sldId id="3577"/>
            <p14:sldId id="3582"/>
            <p14:sldId id="3626"/>
          </p14:sldIdLst>
        </p14:section>
        <p14:section name="Promote your training" id="{14ADCF24-52BA-484B-8B76-1E5895DF0E83}">
          <p14:sldIdLst>
            <p14:sldId id="4150"/>
            <p14:sldId id="4151"/>
            <p14:sldId id="4152"/>
            <p14:sldId id="4153"/>
          </p14:sldIdLst>
        </p14:section>
        <p14:section name="Running the webinar" id="{6238A550-DD18-43BA-B279-BA0D069A4B7E}">
          <p14:sldIdLst>
            <p14:sldId id="4154"/>
            <p14:sldId id="3600"/>
            <p14:sldId id="3601"/>
            <p14:sldId id="3612"/>
            <p14:sldId id="3602"/>
            <p14:sldId id="3613"/>
            <p14:sldId id="3630"/>
          </p14:sldIdLst>
        </p14:section>
        <p14:section name="Webinar follow-up" id="{937320B4-1BAE-4D23-B165-473B1C5C528C}">
          <p14:sldIdLst>
            <p14:sldId id="4155"/>
            <p14:sldId id="3603"/>
            <p14:sldId id="4156"/>
            <p14:sldId id="3598"/>
          </p14:sldIdLst>
        </p14:section>
        <p14:section name="User session" id="{3B3BC3C5-4BE2-4E60-A9E4-A0B4A5005914}">
          <p14:sldIdLst>
            <p14:sldId id="3641"/>
            <p14:sldId id="3632"/>
            <p14:sldId id="3642"/>
          </p14:sldIdLst>
        </p14:section>
        <p14:section name="OneDrive" id="{76F0B95C-67DC-456D-BC4D-1D623342C2B3}">
          <p14:sldIdLst>
            <p14:sldId id="295"/>
            <p14:sldId id="3643"/>
            <p14:sldId id="4157"/>
          </p14:sldIdLst>
        </p14:section>
        <p14:section name="Teams" id="{E19B8439-FDB3-4DDD-96E3-F29CBAAF697F}">
          <p14:sldIdLst>
            <p14:sldId id="366"/>
            <p14:sldId id="414"/>
            <p14:sldId id="369"/>
            <p14:sldId id="309"/>
            <p14:sldId id="4158"/>
          </p14:sldIdLst>
        </p14:section>
        <p14:section name="SharePoint" id="{44686413-8221-4A41-A955-5F99E98C2D64}">
          <p14:sldIdLst>
            <p14:sldId id="335"/>
            <p14:sldId id="3644"/>
            <p14:sldId id="3645"/>
            <p14:sldId id="4165"/>
            <p14:sldId id="4159"/>
          </p14:sldIdLst>
        </p14:section>
        <p14:section name="SharePoint and Teams" id="{1726134B-52A5-4BFA-AD00-BC1542B484A1}">
          <p14:sldIdLst>
            <p14:sldId id="367"/>
          </p14:sldIdLst>
        </p14:section>
        <p14:section name="OneDrive and Teams" id="{05F18D98-2776-4A21-826E-0E94D71CF978}">
          <p14:sldIdLst>
            <p14:sldId id="364"/>
          </p14:sldIdLst>
        </p14:section>
        <p14:section name="What to use when" id="{FED1DF3C-ABEB-428B-ADF8-515E3A36D896}">
          <p14:sldIdLst>
            <p14:sldId id="271"/>
            <p14:sldId id="3646"/>
            <p14:sldId id="4160"/>
            <p14:sldId id="276"/>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FCF99B-338C-7B6F-BD88-4812A2E8B25B}" name="Tamara Bredemus" initials="TB" userId="S::tbredemus@go-planet.com::64a2595d-e4b2-42fc-94ac-d62a16db68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d Porter" initials="DP" lastIdx="1" clrIdx="0">
    <p:extLst>
      <p:ext uri="{19B8F6BF-5375-455C-9EA6-DF929625EA0E}">
        <p15:presenceInfo xmlns:p15="http://schemas.microsoft.com/office/powerpoint/2012/main" userId="4be134302b172d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0080C2"/>
    <a:srgbClr val="E1E1E0"/>
    <a:srgbClr val="535351"/>
    <a:srgbClr val="ADADAD"/>
    <a:srgbClr val="B9B9B9"/>
    <a:srgbClr val="5B5B5C"/>
    <a:srgbClr val="777778"/>
    <a:srgbClr val="575654"/>
    <a:srgbClr val="696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32" y="2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font" Target="fonts/font10.fntdata"/><Relationship Id="rId77"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Mason" userId="f5ab78e0-a6a5-4099-bd1b-1eddd94d2770" providerId="ADAL" clId="{8D6C77C2-366C-48F9-BEE6-FF20C09B0E4E}"/>
    <pc:docChg chg="delSld modSection">
      <pc:chgData name="Jennifer Mason" userId="f5ab78e0-a6a5-4099-bd1b-1eddd94d2770" providerId="ADAL" clId="{8D6C77C2-366C-48F9-BEE6-FF20C09B0E4E}" dt="2025-05-09T14:44:34.926" v="0" actId="47"/>
      <pc:docMkLst>
        <pc:docMk/>
      </pc:docMkLst>
      <pc:sldChg chg="del">
        <pc:chgData name="Jennifer Mason" userId="f5ab78e0-a6a5-4099-bd1b-1eddd94d2770" providerId="ADAL" clId="{8D6C77C2-366C-48F9-BEE6-FF20C09B0E4E}" dt="2025-05-09T14:44:34.926" v="0" actId="47"/>
        <pc:sldMkLst>
          <pc:docMk/>
          <pc:sldMk cId="1399561501" sldId="4161"/>
        </pc:sldMkLst>
      </pc:sldChg>
      <pc:sldChg chg="del">
        <pc:chgData name="Jennifer Mason" userId="f5ab78e0-a6a5-4099-bd1b-1eddd94d2770" providerId="ADAL" clId="{8D6C77C2-366C-48F9-BEE6-FF20C09B0E4E}" dt="2025-05-09T14:44:34.926" v="0" actId="47"/>
        <pc:sldMkLst>
          <pc:docMk/>
          <pc:sldMk cId="1637484212" sldId="4162"/>
        </pc:sldMkLst>
      </pc:sldChg>
      <pc:sldChg chg="del">
        <pc:chgData name="Jennifer Mason" userId="f5ab78e0-a6a5-4099-bd1b-1eddd94d2770" providerId="ADAL" clId="{8D6C77C2-366C-48F9-BEE6-FF20C09B0E4E}" dt="2025-05-09T14:44:34.926" v="0" actId="47"/>
        <pc:sldMkLst>
          <pc:docMk/>
          <pc:sldMk cId="155160148" sldId="4163"/>
        </pc:sldMkLst>
      </pc:sldChg>
      <pc:sldChg chg="del">
        <pc:chgData name="Jennifer Mason" userId="f5ab78e0-a6a5-4099-bd1b-1eddd94d2770" providerId="ADAL" clId="{8D6C77C2-366C-48F9-BEE6-FF20C09B0E4E}" dt="2025-05-09T14:44:34.926" v="0" actId="47"/>
        <pc:sldMkLst>
          <pc:docMk/>
          <pc:sldMk cId="2670448515" sldId="4164"/>
        </pc:sldMkLst>
      </pc:sldChg>
    </pc:docChg>
  </pc:docChgLst>
  <pc:docChgLst>
    <pc:chgData name="Tamara Bredemus" userId="64a2595d-e4b2-42fc-94ac-d62a16db6800" providerId="ADAL" clId="{8D09F954-B35C-467D-84E0-4895CFAB1626}"/>
    <pc:docChg chg="custSel modSld">
      <pc:chgData name="Tamara Bredemus" userId="64a2595d-e4b2-42fc-94ac-d62a16db6800" providerId="ADAL" clId="{8D09F954-B35C-467D-84E0-4895CFAB1626}" dt="2025-05-07T18:21:56.214" v="241" actId="20577"/>
      <pc:docMkLst>
        <pc:docMk/>
      </pc:docMkLst>
      <pc:sldChg chg="delSp modSp mod">
        <pc:chgData name="Tamara Bredemus" userId="64a2595d-e4b2-42fc-94ac-d62a16db6800" providerId="ADAL" clId="{8D09F954-B35C-467D-84E0-4895CFAB1626}" dt="2025-05-07T18:21:56.214" v="241" actId="20577"/>
        <pc:sldMkLst>
          <pc:docMk/>
          <pc:sldMk cId="4157549872" sldId="369"/>
        </pc:sldMkLst>
        <pc:spChg chg="mod">
          <ac:chgData name="Tamara Bredemus" userId="64a2595d-e4b2-42fc-94ac-d62a16db6800" providerId="ADAL" clId="{8D09F954-B35C-467D-84E0-4895CFAB1626}" dt="2025-05-07T18:21:56.214" v="241" actId="20577"/>
          <ac:spMkLst>
            <pc:docMk/>
            <pc:sldMk cId="4157549872" sldId="369"/>
            <ac:spMk id="2" creationId="{46560CB6-788D-4433-8427-B33DFF29F318}"/>
          </ac:spMkLst>
        </pc:spChg>
      </pc:sldChg>
      <pc:sldChg chg="addSp delSp modSp mod delAnim modAnim">
        <pc:chgData name="Tamara Bredemus" userId="64a2595d-e4b2-42fc-94ac-d62a16db6800" providerId="ADAL" clId="{8D09F954-B35C-467D-84E0-4895CFAB1626}" dt="2025-05-07T18:21:21.531" v="229" actId="14100"/>
        <pc:sldMkLst>
          <pc:docMk/>
          <pc:sldMk cId="1520523955" sldId="414"/>
        </pc:sldMkLst>
        <pc:spChg chg="add mod">
          <ac:chgData name="Tamara Bredemus" userId="64a2595d-e4b2-42fc-94ac-d62a16db6800" providerId="ADAL" clId="{8D09F954-B35C-467D-84E0-4895CFAB1626}" dt="2025-05-07T14:52:47.504" v="199" actId="478"/>
          <ac:spMkLst>
            <pc:docMk/>
            <pc:sldMk cId="1520523955" sldId="414"/>
            <ac:spMk id="3" creationId="{C02866C3-DA99-6904-AAA9-2A418AE1852E}"/>
          </ac:spMkLst>
        </pc:spChg>
        <pc:spChg chg="add mod">
          <ac:chgData name="Tamara Bredemus" userId="64a2595d-e4b2-42fc-94ac-d62a16db6800" providerId="ADAL" clId="{8D09F954-B35C-467D-84E0-4895CFAB1626}" dt="2025-05-07T18:18:39.413" v="211" actId="1582"/>
          <ac:spMkLst>
            <pc:docMk/>
            <pc:sldMk cId="1520523955" sldId="414"/>
            <ac:spMk id="7" creationId="{D66FBD1D-D545-AC1E-F95B-09F8527EB838}"/>
          </ac:spMkLst>
        </pc:spChg>
        <pc:spChg chg="add mod">
          <ac:chgData name="Tamara Bredemus" userId="64a2595d-e4b2-42fc-94ac-d62a16db6800" providerId="ADAL" clId="{8D09F954-B35C-467D-84E0-4895CFAB1626}" dt="2025-05-07T18:19:17.376" v="215" actId="14100"/>
          <ac:spMkLst>
            <pc:docMk/>
            <pc:sldMk cId="1520523955" sldId="414"/>
            <ac:spMk id="8" creationId="{CE4913CC-8911-B1FD-BA41-5431159ABE47}"/>
          </ac:spMkLst>
        </pc:spChg>
        <pc:spChg chg="add mod">
          <ac:chgData name="Tamara Bredemus" userId="64a2595d-e4b2-42fc-94ac-d62a16db6800" providerId="ADAL" clId="{8D09F954-B35C-467D-84E0-4895CFAB1626}" dt="2025-05-07T18:19:39.734" v="218" actId="14100"/>
          <ac:spMkLst>
            <pc:docMk/>
            <pc:sldMk cId="1520523955" sldId="414"/>
            <ac:spMk id="9" creationId="{C869D058-DBAC-7CA7-BE83-438133EEBAA8}"/>
          </ac:spMkLst>
        </pc:spChg>
        <pc:spChg chg="add mod">
          <ac:chgData name="Tamara Bredemus" userId="64a2595d-e4b2-42fc-94ac-d62a16db6800" providerId="ADAL" clId="{8D09F954-B35C-467D-84E0-4895CFAB1626}" dt="2025-05-07T18:20:23.802" v="221" actId="14100"/>
          <ac:spMkLst>
            <pc:docMk/>
            <pc:sldMk cId="1520523955" sldId="414"/>
            <ac:spMk id="10" creationId="{650FAC24-BC50-C62E-C5E8-8327954B837C}"/>
          </ac:spMkLst>
        </pc:spChg>
        <pc:spChg chg="add mod">
          <ac:chgData name="Tamara Bredemus" userId="64a2595d-e4b2-42fc-94ac-d62a16db6800" providerId="ADAL" clId="{8D09F954-B35C-467D-84E0-4895CFAB1626}" dt="2025-05-07T18:20:42.821" v="224" actId="14100"/>
          <ac:spMkLst>
            <pc:docMk/>
            <pc:sldMk cId="1520523955" sldId="414"/>
            <ac:spMk id="11" creationId="{8816765A-F382-8CB1-66F0-567A3F3092E1}"/>
          </ac:spMkLst>
        </pc:spChg>
        <pc:spChg chg="add mod">
          <ac:chgData name="Tamara Bredemus" userId="64a2595d-e4b2-42fc-94ac-d62a16db6800" providerId="ADAL" clId="{8D09F954-B35C-467D-84E0-4895CFAB1626}" dt="2025-05-07T18:21:21.531" v="229" actId="14100"/>
          <ac:spMkLst>
            <pc:docMk/>
            <pc:sldMk cId="1520523955" sldId="414"/>
            <ac:spMk id="12" creationId="{0EC75B23-0864-4AB8-1417-31549FDD7F46}"/>
          </ac:spMkLst>
        </pc:spChg>
        <pc:picChg chg="add mod">
          <ac:chgData name="Tamara Bredemus" userId="64a2595d-e4b2-42fc-94ac-d62a16db6800" providerId="ADAL" clId="{8D09F954-B35C-467D-84E0-4895CFAB1626}" dt="2025-05-07T18:16:09.047" v="207" actId="14100"/>
          <ac:picMkLst>
            <pc:docMk/>
            <pc:sldMk cId="1520523955" sldId="414"/>
            <ac:picMk id="5" creationId="{9E151EF0-575F-B0A2-8B89-661E1306C3E9}"/>
          </ac:picMkLst>
        </pc:picChg>
      </pc:sldChg>
      <pc:sldChg chg="modNotesTx">
        <pc:chgData name="Tamara Bredemus" userId="64a2595d-e4b2-42fc-94ac-d62a16db6800" providerId="ADAL" clId="{8D09F954-B35C-467D-84E0-4895CFAB1626}" dt="2025-05-07T14:46:35.680" v="194" actId="20577"/>
        <pc:sldMkLst>
          <pc:docMk/>
          <pc:sldMk cId="374843267" sldId="3643"/>
        </pc:sldMkLst>
      </pc:sldChg>
      <pc:sldChg chg="modNotesTx">
        <pc:chgData name="Tamara Bredemus" userId="64a2595d-e4b2-42fc-94ac-d62a16db6800" providerId="ADAL" clId="{8D09F954-B35C-467D-84E0-4895CFAB1626}" dt="2025-05-04T19:24:51.879" v="0" actId="20577"/>
        <pc:sldMkLst>
          <pc:docMk/>
          <pc:sldMk cId="820645841" sldId="4151"/>
        </pc:sldMkLst>
      </pc:sldChg>
      <pc:sldChg chg="addSp delSp modSp mod">
        <pc:chgData name="Tamara Bredemus" userId="64a2595d-e4b2-42fc-94ac-d62a16db6800" providerId="ADAL" clId="{8D09F954-B35C-467D-84E0-4895CFAB1626}" dt="2025-05-04T19:34:31.004" v="2" actId="1440"/>
        <pc:sldMkLst>
          <pc:docMk/>
          <pc:sldMk cId="3675993818" sldId="4156"/>
        </pc:sldMkLst>
        <pc:picChg chg="add mod ord">
          <ac:chgData name="Tamara Bredemus" userId="64a2595d-e4b2-42fc-94ac-d62a16db6800" providerId="ADAL" clId="{8D09F954-B35C-467D-84E0-4895CFAB1626}" dt="2025-05-04T19:34:31.004" v="2" actId="1440"/>
          <ac:picMkLst>
            <pc:docMk/>
            <pc:sldMk cId="3675993818" sldId="4156"/>
            <ac:picMk id="5" creationId="{010A7797-2263-9A56-980C-C5D205CC721E}"/>
          </ac:picMkLst>
        </pc:picChg>
      </pc:sldChg>
    </pc:docChg>
  </pc:docChgLst>
  <pc:docChgLst>
    <pc:chgData name="Tamara Bredemus" userId="64a2595d-e4b2-42fc-94ac-d62a16db6800" providerId="ADAL" clId="{D52B33DD-4285-414A-AC68-F5C0246498CC}"/>
    <pc:docChg chg="custSel addSld modSld modSection">
      <pc:chgData name="Tamara Bredemus" userId="64a2595d-e4b2-42fc-94ac-d62a16db6800" providerId="ADAL" clId="{D52B33DD-4285-414A-AC68-F5C0246498CC}" dt="2025-05-07T21:26:55.420" v="180" actId="20577"/>
      <pc:docMkLst>
        <pc:docMk/>
      </pc:docMkLst>
      <pc:sldChg chg="addSp delSp modSp mod modAnim">
        <pc:chgData name="Tamara Bredemus" userId="64a2595d-e4b2-42fc-94ac-d62a16db6800" providerId="ADAL" clId="{D52B33DD-4285-414A-AC68-F5C0246498CC}" dt="2025-05-07T21:22:20.724" v="56" actId="14100"/>
        <pc:sldMkLst>
          <pc:docMk/>
          <pc:sldMk cId="4157549872" sldId="369"/>
        </pc:sldMkLst>
        <pc:spChg chg="mod">
          <ac:chgData name="Tamara Bredemus" userId="64a2595d-e4b2-42fc-94ac-d62a16db6800" providerId="ADAL" clId="{D52B33DD-4285-414A-AC68-F5C0246498CC}" dt="2025-05-07T21:21:18.061" v="50" actId="20577"/>
          <ac:spMkLst>
            <pc:docMk/>
            <pc:sldMk cId="4157549872" sldId="369"/>
            <ac:spMk id="2" creationId="{46560CB6-788D-4433-8427-B33DFF29F318}"/>
          </ac:spMkLst>
        </pc:spChg>
        <pc:spChg chg="add mod">
          <ac:chgData name="Tamara Bredemus" userId="64a2595d-e4b2-42fc-94ac-d62a16db6800" providerId="ADAL" clId="{D52B33DD-4285-414A-AC68-F5C0246498CC}" dt="2025-05-07T21:22:02.980" v="53" actId="14100"/>
          <ac:spMkLst>
            <pc:docMk/>
            <pc:sldMk cId="4157549872" sldId="369"/>
            <ac:spMk id="8" creationId="{18C2FE83-AAB2-718E-E8DA-E708FF325503}"/>
          </ac:spMkLst>
        </pc:spChg>
        <pc:spChg chg="add mod">
          <ac:chgData name="Tamara Bredemus" userId="64a2595d-e4b2-42fc-94ac-d62a16db6800" providerId="ADAL" clId="{D52B33DD-4285-414A-AC68-F5C0246498CC}" dt="2025-05-07T21:22:20.724" v="56" actId="14100"/>
          <ac:spMkLst>
            <pc:docMk/>
            <pc:sldMk cId="4157549872" sldId="369"/>
            <ac:spMk id="9" creationId="{AA28672C-826F-1484-562C-2A29936B8AF1}"/>
          </ac:spMkLst>
        </pc:spChg>
        <pc:picChg chg="add mod">
          <ac:chgData name="Tamara Bredemus" userId="64a2595d-e4b2-42fc-94ac-d62a16db6800" providerId="ADAL" clId="{D52B33DD-4285-414A-AC68-F5C0246498CC}" dt="2025-05-07T21:20:44.879" v="7" actId="1440"/>
          <ac:picMkLst>
            <pc:docMk/>
            <pc:sldMk cId="4157549872" sldId="369"/>
            <ac:picMk id="7" creationId="{21EF2944-C301-9B4F-E5F0-5C6EAF6AC622}"/>
          </ac:picMkLst>
        </pc:picChg>
      </pc:sldChg>
      <pc:sldChg chg="modNotesTx">
        <pc:chgData name="Tamara Bredemus" userId="64a2595d-e4b2-42fc-94ac-d62a16db6800" providerId="ADAL" clId="{D52B33DD-4285-414A-AC68-F5C0246498CC}" dt="2025-05-07T21:24:00.410" v="83" actId="12"/>
        <pc:sldMkLst>
          <pc:docMk/>
          <pc:sldMk cId="3828789872" sldId="4158"/>
        </pc:sldMkLst>
      </pc:sldChg>
      <pc:sldChg chg="modNotesTx">
        <pc:chgData name="Tamara Bredemus" userId="64a2595d-e4b2-42fc-94ac-d62a16db6800" providerId="ADAL" clId="{D52B33DD-4285-414A-AC68-F5C0246498CC}" dt="2025-05-07T21:26:55.420" v="180" actId="20577"/>
        <pc:sldMkLst>
          <pc:docMk/>
          <pc:sldMk cId="1213577114" sldId="4159"/>
        </pc:sldMkLst>
      </pc:sldChg>
      <pc:sldChg chg="addSp modSp new mod">
        <pc:chgData name="Tamara Bredemus" userId="64a2595d-e4b2-42fc-94ac-d62a16db6800" providerId="ADAL" clId="{D52B33DD-4285-414A-AC68-F5C0246498CC}" dt="2025-05-07T21:26:03.950" v="87" actId="1076"/>
        <pc:sldMkLst>
          <pc:docMk/>
          <pc:sldMk cId="1572002207" sldId="4165"/>
        </pc:sldMkLst>
        <pc:picChg chg="add mod">
          <ac:chgData name="Tamara Bredemus" userId="64a2595d-e4b2-42fc-94ac-d62a16db6800" providerId="ADAL" clId="{D52B33DD-4285-414A-AC68-F5C0246498CC}" dt="2025-05-07T21:26:03.950" v="87" actId="1076"/>
          <ac:picMkLst>
            <pc:docMk/>
            <pc:sldMk cId="1572002207" sldId="4165"/>
            <ac:picMk id="4" creationId="{4E142D3E-9BAD-335D-F23A-082134FBC7AB}"/>
          </ac:picMkLst>
        </pc:picChg>
      </pc:sldChg>
    </pc:docChg>
  </pc:docChgLst>
  <pc:docChgLst>
    <pc:chgData name="Tamara Bredemus" userId="64a2595d-e4b2-42fc-94ac-d62a16db6800" providerId="ADAL" clId="{3B5ECC03-D06B-498A-B98D-C3A799329404}"/>
    <pc:docChg chg="undo custSel addSld delSld modSld modMainMaster addSection delSection modSection">
      <pc:chgData name="Tamara Bredemus" userId="64a2595d-e4b2-42fc-94ac-d62a16db6800" providerId="ADAL" clId="{3B5ECC03-D06B-498A-B98D-C3A799329404}" dt="2025-04-20T19:13:02.802" v="2744" actId="14100"/>
      <pc:docMkLst>
        <pc:docMk/>
      </pc:docMkLst>
      <pc:sldChg chg="del">
        <pc:chgData name="Tamara Bredemus" userId="64a2595d-e4b2-42fc-94ac-d62a16db6800" providerId="ADAL" clId="{3B5ECC03-D06B-498A-B98D-C3A799329404}" dt="2025-04-20T19:05:56.135" v="2698" actId="47"/>
        <pc:sldMkLst>
          <pc:docMk/>
          <pc:sldMk cId="2934944006" sldId="256"/>
        </pc:sldMkLst>
      </pc:sldChg>
      <pc:sldChg chg="del">
        <pc:chgData name="Tamara Bredemus" userId="64a2595d-e4b2-42fc-94ac-d62a16db6800" providerId="ADAL" clId="{3B5ECC03-D06B-498A-B98D-C3A799329404}" dt="2025-04-20T19:05:56.135" v="2698" actId="47"/>
        <pc:sldMkLst>
          <pc:docMk/>
          <pc:sldMk cId="312722565" sldId="257"/>
        </pc:sldMkLst>
      </pc:sldChg>
      <pc:sldChg chg="del">
        <pc:chgData name="Tamara Bredemus" userId="64a2595d-e4b2-42fc-94ac-d62a16db6800" providerId="ADAL" clId="{3B5ECC03-D06B-498A-B98D-C3A799329404}" dt="2025-04-20T19:05:56.135" v="2698" actId="47"/>
        <pc:sldMkLst>
          <pc:docMk/>
          <pc:sldMk cId="1526265987" sldId="259"/>
        </pc:sldMkLst>
      </pc:sldChg>
      <pc:sldChg chg="del">
        <pc:chgData name="Tamara Bredemus" userId="64a2595d-e4b2-42fc-94ac-d62a16db6800" providerId="ADAL" clId="{3B5ECC03-D06B-498A-B98D-C3A799329404}" dt="2025-04-20T19:05:56.135" v="2698" actId="47"/>
        <pc:sldMkLst>
          <pc:docMk/>
          <pc:sldMk cId="2774675984" sldId="260"/>
        </pc:sldMkLst>
      </pc:sldChg>
      <pc:sldChg chg="del">
        <pc:chgData name="Tamara Bredemus" userId="64a2595d-e4b2-42fc-94ac-d62a16db6800" providerId="ADAL" clId="{3B5ECC03-D06B-498A-B98D-C3A799329404}" dt="2025-04-20T19:05:56.135" v="2698" actId="47"/>
        <pc:sldMkLst>
          <pc:docMk/>
          <pc:sldMk cId="3413121401" sldId="261"/>
        </pc:sldMkLst>
      </pc:sldChg>
      <pc:sldChg chg="del">
        <pc:chgData name="Tamara Bredemus" userId="64a2595d-e4b2-42fc-94ac-d62a16db6800" providerId="ADAL" clId="{3B5ECC03-D06B-498A-B98D-C3A799329404}" dt="2025-04-20T19:05:56.135" v="2698" actId="47"/>
        <pc:sldMkLst>
          <pc:docMk/>
          <pc:sldMk cId="2937151000" sldId="262"/>
        </pc:sldMkLst>
      </pc:sldChg>
      <pc:sldChg chg="del">
        <pc:chgData name="Tamara Bredemus" userId="64a2595d-e4b2-42fc-94ac-d62a16db6800" providerId="ADAL" clId="{3B5ECC03-D06B-498A-B98D-C3A799329404}" dt="2025-04-20T19:05:56.135" v="2698" actId="47"/>
        <pc:sldMkLst>
          <pc:docMk/>
          <pc:sldMk cId="2026768432" sldId="263"/>
        </pc:sldMkLst>
      </pc:sldChg>
      <pc:sldChg chg="del">
        <pc:chgData name="Tamara Bredemus" userId="64a2595d-e4b2-42fc-94ac-d62a16db6800" providerId="ADAL" clId="{3B5ECC03-D06B-498A-B98D-C3A799329404}" dt="2025-04-20T19:05:56.135" v="2698" actId="47"/>
        <pc:sldMkLst>
          <pc:docMk/>
          <pc:sldMk cId="2034926704" sldId="264"/>
        </pc:sldMkLst>
      </pc:sldChg>
      <pc:sldChg chg="del">
        <pc:chgData name="Tamara Bredemus" userId="64a2595d-e4b2-42fc-94ac-d62a16db6800" providerId="ADAL" clId="{3B5ECC03-D06B-498A-B98D-C3A799329404}" dt="2025-04-20T19:05:56.135" v="2698" actId="47"/>
        <pc:sldMkLst>
          <pc:docMk/>
          <pc:sldMk cId="2604149520" sldId="267"/>
        </pc:sldMkLst>
      </pc:sldChg>
      <pc:sldChg chg="del">
        <pc:chgData name="Tamara Bredemus" userId="64a2595d-e4b2-42fc-94ac-d62a16db6800" providerId="ADAL" clId="{3B5ECC03-D06B-498A-B98D-C3A799329404}" dt="2025-04-20T19:05:56.135" v="2698" actId="47"/>
        <pc:sldMkLst>
          <pc:docMk/>
          <pc:sldMk cId="1427130253" sldId="268"/>
        </pc:sldMkLst>
      </pc:sldChg>
      <pc:sldChg chg="addSp delSp modSp add mod modClrScheme chgLayout">
        <pc:chgData name="Tamara Bredemus" userId="64a2595d-e4b2-42fc-94ac-d62a16db6800" providerId="ADAL" clId="{3B5ECC03-D06B-498A-B98D-C3A799329404}" dt="2025-04-20T19:13:02.802" v="2744" actId="14100"/>
        <pc:sldMkLst>
          <pc:docMk/>
          <pc:sldMk cId="2766057437" sldId="271"/>
        </pc:sldMkLst>
        <pc:spChg chg="mod">
          <ac:chgData name="Tamara Bredemus" userId="64a2595d-e4b2-42fc-94ac-d62a16db6800" providerId="ADAL" clId="{3B5ECC03-D06B-498A-B98D-C3A799329404}" dt="2025-04-20T19:12:02.520" v="2741" actId="1035"/>
          <ac:spMkLst>
            <pc:docMk/>
            <pc:sldMk cId="2766057437" sldId="271"/>
            <ac:spMk id="9" creationId="{2D02EA6C-4B1C-474D-9560-3AB150843CE7}"/>
          </ac:spMkLst>
        </pc:spChg>
        <pc:spChg chg="mod">
          <ac:chgData name="Tamara Bredemus" userId="64a2595d-e4b2-42fc-94ac-d62a16db6800" providerId="ADAL" clId="{3B5ECC03-D06B-498A-B98D-C3A799329404}" dt="2025-04-20T19:12:45.669" v="2743" actId="14100"/>
          <ac:spMkLst>
            <pc:docMk/>
            <pc:sldMk cId="2766057437" sldId="271"/>
            <ac:spMk id="18" creationId="{41852372-675B-4F7B-B19F-3716C2396FFF}"/>
          </ac:spMkLst>
        </pc:spChg>
        <pc:spChg chg="mod">
          <ac:chgData name="Tamara Bredemus" userId="64a2595d-e4b2-42fc-94ac-d62a16db6800" providerId="ADAL" clId="{3B5ECC03-D06B-498A-B98D-C3A799329404}" dt="2025-04-20T19:12:02.520" v="2741" actId="1035"/>
          <ac:spMkLst>
            <pc:docMk/>
            <pc:sldMk cId="2766057437" sldId="271"/>
            <ac:spMk id="26" creationId="{36F4F84B-618A-4574-95B1-DEFC990088D0}"/>
          </ac:spMkLst>
        </pc:spChg>
        <pc:spChg chg="mod">
          <ac:chgData name="Tamara Bredemus" userId="64a2595d-e4b2-42fc-94ac-d62a16db6800" providerId="ADAL" clId="{3B5ECC03-D06B-498A-B98D-C3A799329404}" dt="2025-04-20T19:13:02.802" v="2744" actId="14100"/>
          <ac:spMkLst>
            <pc:docMk/>
            <pc:sldMk cId="2766057437" sldId="271"/>
            <ac:spMk id="30" creationId="{C7DE47AD-DBF6-4D6D-8670-2420CC40013E}"/>
          </ac:spMkLst>
        </pc:spChg>
        <pc:spChg chg="mod">
          <ac:chgData name="Tamara Bredemus" userId="64a2595d-e4b2-42fc-94ac-d62a16db6800" providerId="ADAL" clId="{3B5ECC03-D06B-498A-B98D-C3A799329404}" dt="2025-04-20T19:12:02.520" v="2741" actId="1035"/>
          <ac:spMkLst>
            <pc:docMk/>
            <pc:sldMk cId="2766057437" sldId="271"/>
            <ac:spMk id="32" creationId="{B0C16C7F-CF22-494C-928A-1C0B85D3CD68}"/>
          </ac:spMkLst>
        </pc:spChg>
        <pc:spChg chg="mod">
          <ac:chgData name="Tamara Bredemus" userId="64a2595d-e4b2-42fc-94ac-d62a16db6800" providerId="ADAL" clId="{3B5ECC03-D06B-498A-B98D-C3A799329404}" dt="2025-04-20T19:12:02.520" v="2741" actId="1035"/>
          <ac:spMkLst>
            <pc:docMk/>
            <pc:sldMk cId="2766057437" sldId="271"/>
            <ac:spMk id="34" creationId="{41CA78C8-13F4-4884-95A2-4CF67CC5E739}"/>
          </ac:spMkLst>
        </pc:spChg>
        <pc:spChg chg="mod">
          <ac:chgData name="Tamara Bredemus" userId="64a2595d-e4b2-42fc-94ac-d62a16db6800" providerId="ADAL" clId="{3B5ECC03-D06B-498A-B98D-C3A799329404}" dt="2025-04-20T19:12:02.520" v="2741" actId="1035"/>
          <ac:spMkLst>
            <pc:docMk/>
            <pc:sldMk cId="2766057437" sldId="271"/>
            <ac:spMk id="38" creationId="{29F22CE6-C99B-4195-8BA8-0ED8AB97A183}"/>
          </ac:spMkLst>
        </pc:spChg>
        <pc:spChg chg="mod">
          <ac:chgData name="Tamara Bredemus" userId="64a2595d-e4b2-42fc-94ac-d62a16db6800" providerId="ADAL" clId="{3B5ECC03-D06B-498A-B98D-C3A799329404}" dt="2025-04-20T19:12:02.520" v="2741" actId="1035"/>
          <ac:spMkLst>
            <pc:docMk/>
            <pc:sldMk cId="2766057437" sldId="271"/>
            <ac:spMk id="57" creationId="{9D39011A-F7F6-49CC-BD70-AAA5A12426FE}"/>
          </ac:spMkLst>
        </pc:spChg>
        <pc:spChg chg="mod">
          <ac:chgData name="Tamara Bredemus" userId="64a2595d-e4b2-42fc-94ac-d62a16db6800" providerId="ADAL" clId="{3B5ECC03-D06B-498A-B98D-C3A799329404}" dt="2025-04-20T19:12:02.520" v="2741" actId="1035"/>
          <ac:spMkLst>
            <pc:docMk/>
            <pc:sldMk cId="2766057437" sldId="271"/>
            <ac:spMk id="63" creationId="{930DA2F8-0907-4A20-9C24-80E2F47DE2AF}"/>
          </ac:spMkLst>
        </pc:spChg>
        <pc:spChg chg="mod">
          <ac:chgData name="Tamara Bredemus" userId="64a2595d-e4b2-42fc-94ac-d62a16db6800" providerId="ADAL" clId="{3B5ECC03-D06B-498A-B98D-C3A799329404}" dt="2025-04-20T19:12:02.520" v="2741" actId="1035"/>
          <ac:spMkLst>
            <pc:docMk/>
            <pc:sldMk cId="2766057437" sldId="271"/>
            <ac:spMk id="70" creationId="{62048A9B-D73B-451C-B373-963A67BB0750}"/>
          </ac:spMkLst>
        </pc:spChg>
      </pc:sldChg>
      <pc:sldChg chg="del">
        <pc:chgData name="Tamara Bredemus" userId="64a2595d-e4b2-42fc-94ac-d62a16db6800" providerId="ADAL" clId="{3B5ECC03-D06B-498A-B98D-C3A799329404}" dt="2025-04-20T19:05:56.135" v="2698" actId="47"/>
        <pc:sldMkLst>
          <pc:docMk/>
          <pc:sldMk cId="2154380217" sldId="272"/>
        </pc:sldMkLst>
      </pc:sldChg>
      <pc:sldChg chg="del">
        <pc:chgData name="Tamara Bredemus" userId="64a2595d-e4b2-42fc-94ac-d62a16db6800" providerId="ADAL" clId="{3B5ECC03-D06B-498A-B98D-C3A799329404}" dt="2025-04-20T19:05:56.135" v="2698" actId="47"/>
        <pc:sldMkLst>
          <pc:docMk/>
          <pc:sldMk cId="3451697056" sldId="273"/>
        </pc:sldMkLst>
      </pc:sldChg>
      <pc:sldChg chg="addSp delSp modSp add mod modClrScheme chgLayout">
        <pc:chgData name="Tamara Bredemus" userId="64a2595d-e4b2-42fc-94ac-d62a16db6800" providerId="ADAL" clId="{3B5ECC03-D06B-498A-B98D-C3A799329404}" dt="2025-04-20T19:05:22.484" v="2697" actId="931"/>
        <pc:sldMkLst>
          <pc:docMk/>
          <pc:sldMk cId="4124442729" sldId="276"/>
        </pc:sldMkLst>
        <pc:spChg chg="mod ord">
          <ac:chgData name="Tamara Bredemus" userId="64a2595d-e4b2-42fc-94ac-d62a16db6800" providerId="ADAL" clId="{3B5ECC03-D06B-498A-B98D-C3A799329404}" dt="2025-04-20T19:03:02.529" v="2691" actId="700"/>
          <ac:spMkLst>
            <pc:docMk/>
            <pc:sldMk cId="4124442729" sldId="276"/>
            <ac:spMk id="5" creationId="{00000000-0000-0000-0000-000000000000}"/>
          </ac:spMkLst>
        </pc:spChg>
        <pc:spChg chg="mod ord">
          <ac:chgData name="Tamara Bredemus" userId="64a2595d-e4b2-42fc-94ac-d62a16db6800" providerId="ADAL" clId="{3B5ECC03-D06B-498A-B98D-C3A799329404}" dt="2025-04-20T19:03:02.529" v="2691" actId="700"/>
          <ac:spMkLst>
            <pc:docMk/>
            <pc:sldMk cId="4124442729" sldId="276"/>
            <ac:spMk id="6" creationId="{00000000-0000-0000-0000-000000000000}"/>
          </ac:spMkLst>
        </pc:spChg>
        <pc:picChg chg="add mod">
          <ac:chgData name="Tamara Bredemus" userId="64a2595d-e4b2-42fc-94ac-d62a16db6800" providerId="ADAL" clId="{3B5ECC03-D06B-498A-B98D-C3A799329404}" dt="2025-04-20T19:05:22.484" v="2697" actId="931"/>
          <ac:picMkLst>
            <pc:docMk/>
            <pc:sldMk cId="4124442729" sldId="276"/>
            <ac:picMk id="13" creationId="{41599732-CF8D-580C-1A65-B3CA67BCEA4E}"/>
          </ac:picMkLst>
        </pc:picChg>
      </pc:sldChg>
      <pc:sldChg chg="del">
        <pc:chgData name="Tamara Bredemus" userId="64a2595d-e4b2-42fc-94ac-d62a16db6800" providerId="ADAL" clId="{3B5ECC03-D06B-498A-B98D-C3A799329404}" dt="2025-04-20T19:05:56.135" v="2698" actId="47"/>
        <pc:sldMkLst>
          <pc:docMk/>
          <pc:sldMk cId="2473127329" sldId="279"/>
        </pc:sldMkLst>
      </pc:sldChg>
      <pc:sldChg chg="del">
        <pc:chgData name="Tamara Bredemus" userId="64a2595d-e4b2-42fc-94ac-d62a16db6800" providerId="ADAL" clId="{3B5ECC03-D06B-498A-B98D-C3A799329404}" dt="2025-04-20T19:05:56.135" v="2698" actId="47"/>
        <pc:sldMkLst>
          <pc:docMk/>
          <pc:sldMk cId="262180746" sldId="284"/>
        </pc:sldMkLst>
      </pc:sldChg>
      <pc:sldChg chg="del">
        <pc:chgData name="Tamara Bredemus" userId="64a2595d-e4b2-42fc-94ac-d62a16db6800" providerId="ADAL" clId="{3B5ECC03-D06B-498A-B98D-C3A799329404}" dt="2025-04-20T19:05:56.135" v="2698" actId="47"/>
        <pc:sldMkLst>
          <pc:docMk/>
          <pc:sldMk cId="3902080131" sldId="285"/>
        </pc:sldMkLst>
      </pc:sldChg>
      <pc:sldChg chg="del">
        <pc:chgData name="Tamara Bredemus" userId="64a2595d-e4b2-42fc-94ac-d62a16db6800" providerId="ADAL" clId="{3B5ECC03-D06B-498A-B98D-C3A799329404}" dt="2025-04-20T19:05:56.135" v="2698" actId="47"/>
        <pc:sldMkLst>
          <pc:docMk/>
          <pc:sldMk cId="962925074" sldId="286"/>
        </pc:sldMkLst>
      </pc:sldChg>
      <pc:sldChg chg="del">
        <pc:chgData name="Tamara Bredemus" userId="64a2595d-e4b2-42fc-94ac-d62a16db6800" providerId="ADAL" clId="{3B5ECC03-D06B-498A-B98D-C3A799329404}" dt="2025-04-20T19:05:56.135" v="2698" actId="47"/>
        <pc:sldMkLst>
          <pc:docMk/>
          <pc:sldMk cId="3884827941" sldId="287"/>
        </pc:sldMkLst>
      </pc:sldChg>
      <pc:sldChg chg="del">
        <pc:chgData name="Tamara Bredemus" userId="64a2595d-e4b2-42fc-94ac-d62a16db6800" providerId="ADAL" clId="{3B5ECC03-D06B-498A-B98D-C3A799329404}" dt="2025-04-20T19:05:56.135" v="2698" actId="47"/>
        <pc:sldMkLst>
          <pc:docMk/>
          <pc:sldMk cId="1895176383" sldId="288"/>
        </pc:sldMkLst>
      </pc:sldChg>
      <pc:sldChg chg="del">
        <pc:chgData name="Tamara Bredemus" userId="64a2595d-e4b2-42fc-94ac-d62a16db6800" providerId="ADAL" clId="{3B5ECC03-D06B-498A-B98D-C3A799329404}" dt="2025-04-20T19:05:56.135" v="2698" actId="47"/>
        <pc:sldMkLst>
          <pc:docMk/>
          <pc:sldMk cId="2265441290" sldId="289"/>
        </pc:sldMkLst>
      </pc:sldChg>
      <pc:sldChg chg="del">
        <pc:chgData name="Tamara Bredemus" userId="64a2595d-e4b2-42fc-94ac-d62a16db6800" providerId="ADAL" clId="{3B5ECC03-D06B-498A-B98D-C3A799329404}" dt="2025-04-20T19:05:56.135" v="2698" actId="47"/>
        <pc:sldMkLst>
          <pc:docMk/>
          <pc:sldMk cId="780907999" sldId="290"/>
        </pc:sldMkLst>
      </pc:sldChg>
      <pc:sldChg chg="del">
        <pc:chgData name="Tamara Bredemus" userId="64a2595d-e4b2-42fc-94ac-d62a16db6800" providerId="ADAL" clId="{3B5ECC03-D06B-498A-B98D-C3A799329404}" dt="2025-04-20T19:05:56.135" v="2698" actId="47"/>
        <pc:sldMkLst>
          <pc:docMk/>
          <pc:sldMk cId="3838521710" sldId="291"/>
        </pc:sldMkLst>
      </pc:sldChg>
      <pc:sldChg chg="del">
        <pc:chgData name="Tamara Bredemus" userId="64a2595d-e4b2-42fc-94ac-d62a16db6800" providerId="ADAL" clId="{3B5ECC03-D06B-498A-B98D-C3A799329404}" dt="2025-04-20T19:05:56.135" v="2698" actId="47"/>
        <pc:sldMkLst>
          <pc:docMk/>
          <pc:sldMk cId="3447629282" sldId="292"/>
        </pc:sldMkLst>
      </pc:sldChg>
      <pc:sldChg chg="del">
        <pc:chgData name="Tamara Bredemus" userId="64a2595d-e4b2-42fc-94ac-d62a16db6800" providerId="ADAL" clId="{3B5ECC03-D06B-498A-B98D-C3A799329404}" dt="2025-04-20T19:05:56.135" v="2698" actId="47"/>
        <pc:sldMkLst>
          <pc:docMk/>
          <pc:sldMk cId="4274184498" sldId="293"/>
        </pc:sldMkLst>
      </pc:sldChg>
      <pc:sldChg chg="del">
        <pc:chgData name="Tamara Bredemus" userId="64a2595d-e4b2-42fc-94ac-d62a16db6800" providerId="ADAL" clId="{3B5ECC03-D06B-498A-B98D-C3A799329404}" dt="2025-04-17T15:13:50.942" v="131" actId="2696"/>
        <pc:sldMkLst>
          <pc:docMk/>
          <pc:sldMk cId="127424595" sldId="294"/>
        </pc:sldMkLst>
      </pc:sldChg>
      <pc:sldChg chg="modSp add mod modClrScheme chgLayout modNotesTx">
        <pc:chgData name="Tamara Bredemus" userId="64a2595d-e4b2-42fc-94ac-d62a16db6800" providerId="ADAL" clId="{3B5ECC03-D06B-498A-B98D-C3A799329404}" dt="2025-04-20T18:47:26.472" v="2353" actId="20577"/>
        <pc:sldMkLst>
          <pc:docMk/>
          <pc:sldMk cId="1230364949" sldId="295"/>
        </pc:sldMkLst>
        <pc:spChg chg="mod ord">
          <ac:chgData name="Tamara Bredemus" userId="64a2595d-e4b2-42fc-94ac-d62a16db6800" providerId="ADAL" clId="{3B5ECC03-D06B-498A-B98D-C3A799329404}" dt="2025-04-20T18:43:36.592" v="2150" actId="120"/>
          <ac:spMkLst>
            <pc:docMk/>
            <pc:sldMk cId="1230364949" sldId="295"/>
            <ac:spMk id="4" creationId="{468036D3-19CC-484A-9B59-CCDBFEFA8DA5}"/>
          </ac:spMkLst>
        </pc:spChg>
        <pc:spChg chg="mod ord">
          <ac:chgData name="Tamara Bredemus" userId="64a2595d-e4b2-42fc-94ac-d62a16db6800" providerId="ADAL" clId="{3B5ECC03-D06B-498A-B98D-C3A799329404}" dt="2025-04-20T18:47:26.472" v="2353" actId="20577"/>
          <ac:spMkLst>
            <pc:docMk/>
            <pc:sldMk cId="1230364949" sldId="295"/>
            <ac:spMk id="5" creationId="{F5E36852-2198-4615-9EA0-BCE7FFB534D2}"/>
          </ac:spMkLst>
        </pc:spChg>
        <pc:picChg chg="mod">
          <ac:chgData name="Tamara Bredemus" userId="64a2595d-e4b2-42fc-94ac-d62a16db6800" providerId="ADAL" clId="{3B5ECC03-D06B-498A-B98D-C3A799329404}" dt="2025-04-20T18:45:15.348" v="2192" actId="1038"/>
          <ac:picMkLst>
            <pc:docMk/>
            <pc:sldMk cId="1230364949" sldId="295"/>
            <ac:picMk id="3" creationId="{74A4D0C8-EDE6-4379-A890-5A6125EEABD0}"/>
          </ac:picMkLst>
        </pc:picChg>
      </pc:sldChg>
      <pc:sldChg chg="add">
        <pc:chgData name="Tamara Bredemus" userId="64a2595d-e4b2-42fc-94ac-d62a16db6800" providerId="ADAL" clId="{3B5ECC03-D06B-498A-B98D-C3A799329404}" dt="2025-04-20T19:11:18.161" v="2725"/>
        <pc:sldMkLst>
          <pc:docMk/>
          <pc:sldMk cId="111236077" sldId="309"/>
        </pc:sldMkLst>
      </pc:sldChg>
      <pc:sldChg chg="modSp add del mod modClrScheme chgLayout">
        <pc:chgData name="Tamara Bredemus" userId="64a2595d-e4b2-42fc-94ac-d62a16db6800" providerId="ADAL" clId="{3B5ECC03-D06B-498A-B98D-C3A799329404}" dt="2025-04-20T19:11:01.367" v="2724" actId="2696"/>
        <pc:sldMkLst>
          <pc:docMk/>
          <pc:sldMk cId="1996204352" sldId="309"/>
        </pc:sldMkLst>
      </pc:sldChg>
      <pc:sldChg chg="del">
        <pc:chgData name="Tamara Bredemus" userId="64a2595d-e4b2-42fc-94ac-d62a16db6800" providerId="ADAL" clId="{3B5ECC03-D06B-498A-B98D-C3A799329404}" dt="2025-04-17T15:13:26.694" v="130" actId="2696"/>
        <pc:sldMkLst>
          <pc:docMk/>
          <pc:sldMk cId="4120671462" sldId="312"/>
        </pc:sldMkLst>
      </pc:sldChg>
      <pc:sldChg chg="modSp add mod modClrScheme chgLayout modNotesTx">
        <pc:chgData name="Tamara Bredemus" userId="64a2595d-e4b2-42fc-94ac-d62a16db6800" providerId="ADAL" clId="{3B5ECC03-D06B-498A-B98D-C3A799329404}" dt="2025-04-20T18:51:11.481" v="2393" actId="20577"/>
        <pc:sldMkLst>
          <pc:docMk/>
          <pc:sldMk cId="3092468936" sldId="335"/>
        </pc:sldMkLst>
        <pc:spChg chg="mod ord">
          <ac:chgData name="Tamara Bredemus" userId="64a2595d-e4b2-42fc-94ac-d62a16db6800" providerId="ADAL" clId="{3B5ECC03-D06B-498A-B98D-C3A799329404}" dt="2025-04-20T18:50:05.780" v="2357" actId="120"/>
          <ac:spMkLst>
            <pc:docMk/>
            <pc:sldMk cId="3092468936" sldId="335"/>
            <ac:spMk id="2" creationId="{00000000-0000-0000-0000-000000000000}"/>
          </ac:spMkLst>
        </pc:spChg>
        <pc:spChg chg="mod ord">
          <ac:chgData name="Tamara Bredemus" userId="64a2595d-e4b2-42fc-94ac-d62a16db6800" providerId="ADAL" clId="{3B5ECC03-D06B-498A-B98D-C3A799329404}" dt="2025-04-20T18:50:27.136" v="2369" actId="20577"/>
          <ac:spMkLst>
            <pc:docMk/>
            <pc:sldMk cId="3092468936" sldId="335"/>
            <ac:spMk id="3" creationId="{00000000-0000-0000-0000-000000000000}"/>
          </ac:spMkLst>
        </pc:spChg>
        <pc:picChg chg="mod">
          <ac:chgData name="Tamara Bredemus" userId="64a2595d-e4b2-42fc-94ac-d62a16db6800" providerId="ADAL" clId="{3B5ECC03-D06B-498A-B98D-C3A799329404}" dt="2025-04-20T18:50:18.545" v="2359" actId="1076"/>
          <ac:picMkLst>
            <pc:docMk/>
            <pc:sldMk cId="3092468936" sldId="335"/>
            <ac:picMk id="4" creationId="{546BFDD1-C20F-4F93-9BC9-C6FB517E9E02}"/>
          </ac:picMkLst>
        </pc:picChg>
      </pc:sldChg>
      <pc:sldChg chg="modSp add mod modClrScheme chgLayout">
        <pc:chgData name="Tamara Bredemus" userId="64a2595d-e4b2-42fc-94ac-d62a16db6800" providerId="ADAL" clId="{3B5ECC03-D06B-498A-B98D-C3A799329404}" dt="2025-04-20T18:54:58.358" v="2445" actId="1036"/>
        <pc:sldMkLst>
          <pc:docMk/>
          <pc:sldMk cId="2173216434" sldId="364"/>
        </pc:sldMkLst>
        <pc:spChg chg="mod ord">
          <ac:chgData name="Tamara Bredemus" userId="64a2595d-e4b2-42fc-94ac-d62a16db6800" providerId="ADAL" clId="{3B5ECC03-D06B-498A-B98D-C3A799329404}" dt="2025-04-20T18:54:31.314" v="2402" actId="14100"/>
          <ac:spMkLst>
            <pc:docMk/>
            <pc:sldMk cId="2173216434" sldId="364"/>
            <ac:spMk id="2" creationId="{7A302AFF-8458-461E-95D3-FD3D8C1A8FA0}"/>
          </ac:spMkLst>
        </pc:spChg>
        <pc:spChg chg="mod ord">
          <ac:chgData name="Tamara Bredemus" userId="64a2595d-e4b2-42fc-94ac-d62a16db6800" providerId="ADAL" clId="{3B5ECC03-D06B-498A-B98D-C3A799329404}" dt="2025-04-20T18:54:07.584" v="2400" actId="120"/>
          <ac:spMkLst>
            <pc:docMk/>
            <pc:sldMk cId="2173216434" sldId="364"/>
            <ac:spMk id="3" creationId="{34340602-1374-4120-8E48-432EAF3BA481}"/>
          </ac:spMkLst>
        </pc:spChg>
        <pc:spChg chg="mod">
          <ac:chgData name="Tamara Bredemus" userId="64a2595d-e4b2-42fc-94ac-d62a16db6800" providerId="ADAL" clId="{3B5ECC03-D06B-498A-B98D-C3A799329404}" dt="2025-04-20T18:54:37.627" v="2421" actId="1036"/>
          <ac:spMkLst>
            <pc:docMk/>
            <pc:sldMk cId="2173216434" sldId="364"/>
            <ac:spMk id="8" creationId="{E12A1BFA-A063-2D6C-9A2F-E6B949478319}"/>
          </ac:spMkLst>
        </pc:spChg>
      </pc:sldChg>
      <pc:sldChg chg="modSp add mod modClrScheme chgLayout">
        <pc:chgData name="Tamara Bredemus" userId="64a2595d-e4b2-42fc-94ac-d62a16db6800" providerId="ADAL" clId="{3B5ECC03-D06B-498A-B98D-C3A799329404}" dt="2025-04-20T18:44:41.018" v="2153" actId="1076"/>
        <pc:sldMkLst>
          <pc:docMk/>
          <pc:sldMk cId="2123542665" sldId="366"/>
        </pc:sldMkLst>
        <pc:spChg chg="mod ord">
          <ac:chgData name="Tamara Bredemus" userId="64a2595d-e4b2-42fc-94ac-d62a16db6800" providerId="ADAL" clId="{3B5ECC03-D06B-498A-B98D-C3A799329404}" dt="2025-04-20T18:40:46.348" v="2120" actId="700"/>
          <ac:spMkLst>
            <pc:docMk/>
            <pc:sldMk cId="2123542665" sldId="366"/>
            <ac:spMk id="2" creationId="{7991812D-0BB2-4DED-8F9C-67B6083BFB1F}"/>
          </ac:spMkLst>
        </pc:spChg>
        <pc:spChg chg="mod ord">
          <ac:chgData name="Tamara Bredemus" userId="64a2595d-e4b2-42fc-94ac-d62a16db6800" providerId="ADAL" clId="{3B5ECC03-D06B-498A-B98D-C3A799329404}" dt="2025-04-20T18:44:35.679" v="2152" actId="120"/>
          <ac:spMkLst>
            <pc:docMk/>
            <pc:sldMk cId="2123542665" sldId="366"/>
            <ac:spMk id="3" creationId="{D4F54E65-0ED8-4C75-B44E-96269159C30B}"/>
          </ac:spMkLst>
        </pc:spChg>
        <pc:picChg chg="mod">
          <ac:chgData name="Tamara Bredemus" userId="64a2595d-e4b2-42fc-94ac-d62a16db6800" providerId="ADAL" clId="{3B5ECC03-D06B-498A-B98D-C3A799329404}" dt="2025-04-20T18:44:41.018" v="2153" actId="1076"/>
          <ac:picMkLst>
            <pc:docMk/>
            <pc:sldMk cId="2123542665" sldId="366"/>
            <ac:picMk id="4" creationId="{CD952A96-4BEE-4945-8D23-04351296D59D}"/>
          </ac:picMkLst>
        </pc:picChg>
      </pc:sldChg>
      <pc:sldChg chg="modSp add mod modClrScheme chgLayout">
        <pc:chgData name="Tamara Bredemus" userId="64a2595d-e4b2-42fc-94ac-d62a16db6800" providerId="ADAL" clId="{3B5ECC03-D06B-498A-B98D-C3A799329404}" dt="2025-04-20T18:53:06.969" v="2399" actId="20577"/>
        <pc:sldMkLst>
          <pc:docMk/>
          <pc:sldMk cId="2512831155" sldId="367"/>
        </pc:sldMkLst>
        <pc:spChg chg="mod ord">
          <ac:chgData name="Tamara Bredemus" userId="64a2595d-e4b2-42fc-94ac-d62a16db6800" providerId="ADAL" clId="{3B5ECC03-D06B-498A-B98D-C3A799329404}" dt="2025-04-20T18:53:06.969" v="2399" actId="20577"/>
          <ac:spMkLst>
            <pc:docMk/>
            <pc:sldMk cId="2512831155" sldId="367"/>
            <ac:spMk id="2" creationId="{7A302AFF-8458-461E-95D3-FD3D8C1A8FA0}"/>
          </ac:spMkLst>
        </pc:spChg>
        <pc:spChg chg="mod ord">
          <ac:chgData name="Tamara Bredemus" userId="64a2595d-e4b2-42fc-94ac-d62a16db6800" providerId="ADAL" clId="{3B5ECC03-D06B-498A-B98D-C3A799329404}" dt="2025-04-20T18:52:24.467" v="2398" actId="120"/>
          <ac:spMkLst>
            <pc:docMk/>
            <pc:sldMk cId="2512831155" sldId="367"/>
            <ac:spMk id="3" creationId="{34340602-1374-4120-8E48-432EAF3BA481}"/>
          </ac:spMkLst>
        </pc:spChg>
      </pc:sldChg>
      <pc:sldChg chg="add">
        <pc:chgData name="Tamara Bredemus" userId="64a2595d-e4b2-42fc-94ac-d62a16db6800" providerId="ADAL" clId="{3B5ECC03-D06B-498A-B98D-C3A799329404}" dt="2025-04-20T19:11:18.161" v="2725"/>
        <pc:sldMkLst>
          <pc:docMk/>
          <pc:sldMk cId="4157549872" sldId="369"/>
        </pc:sldMkLst>
      </pc:sldChg>
      <pc:sldChg chg="modSp add del mod modClrScheme chgLayout">
        <pc:chgData name="Tamara Bredemus" userId="64a2595d-e4b2-42fc-94ac-d62a16db6800" providerId="ADAL" clId="{3B5ECC03-D06B-498A-B98D-C3A799329404}" dt="2025-04-20T19:11:01.367" v="2724" actId="2696"/>
        <pc:sldMkLst>
          <pc:docMk/>
          <pc:sldMk cId="4239768514" sldId="369"/>
        </pc:sldMkLst>
      </pc:sldChg>
      <pc:sldChg chg="del">
        <pc:chgData name="Tamara Bredemus" userId="64a2595d-e4b2-42fc-94ac-d62a16db6800" providerId="ADAL" clId="{3B5ECC03-D06B-498A-B98D-C3A799329404}" dt="2025-04-20T19:05:56.135" v="2698" actId="47"/>
        <pc:sldMkLst>
          <pc:docMk/>
          <pc:sldMk cId="1330483498" sldId="380"/>
        </pc:sldMkLst>
      </pc:sldChg>
      <pc:sldChg chg="del">
        <pc:chgData name="Tamara Bredemus" userId="64a2595d-e4b2-42fc-94ac-d62a16db6800" providerId="ADAL" clId="{3B5ECC03-D06B-498A-B98D-C3A799329404}" dt="2025-04-20T19:05:56.135" v="2698" actId="47"/>
        <pc:sldMkLst>
          <pc:docMk/>
          <pc:sldMk cId="3302007999" sldId="381"/>
        </pc:sldMkLst>
      </pc:sldChg>
      <pc:sldChg chg="del">
        <pc:chgData name="Tamara Bredemus" userId="64a2595d-e4b2-42fc-94ac-d62a16db6800" providerId="ADAL" clId="{3B5ECC03-D06B-498A-B98D-C3A799329404}" dt="2025-04-20T19:05:56.135" v="2698" actId="47"/>
        <pc:sldMkLst>
          <pc:docMk/>
          <pc:sldMk cId="2070891734" sldId="382"/>
        </pc:sldMkLst>
      </pc:sldChg>
      <pc:sldChg chg="del">
        <pc:chgData name="Tamara Bredemus" userId="64a2595d-e4b2-42fc-94ac-d62a16db6800" providerId="ADAL" clId="{3B5ECC03-D06B-498A-B98D-C3A799329404}" dt="2025-04-20T19:05:56.135" v="2698" actId="47"/>
        <pc:sldMkLst>
          <pc:docMk/>
          <pc:sldMk cId="2669455480" sldId="383"/>
        </pc:sldMkLst>
      </pc:sldChg>
      <pc:sldChg chg="del">
        <pc:chgData name="Tamara Bredemus" userId="64a2595d-e4b2-42fc-94ac-d62a16db6800" providerId="ADAL" clId="{3B5ECC03-D06B-498A-B98D-C3A799329404}" dt="2025-04-20T19:05:56.135" v="2698" actId="47"/>
        <pc:sldMkLst>
          <pc:docMk/>
          <pc:sldMk cId="2571603131" sldId="384"/>
        </pc:sldMkLst>
      </pc:sldChg>
      <pc:sldChg chg="del">
        <pc:chgData name="Tamara Bredemus" userId="64a2595d-e4b2-42fc-94ac-d62a16db6800" providerId="ADAL" clId="{3B5ECC03-D06B-498A-B98D-C3A799329404}" dt="2025-04-20T19:05:56.135" v="2698" actId="47"/>
        <pc:sldMkLst>
          <pc:docMk/>
          <pc:sldMk cId="389297202" sldId="385"/>
        </pc:sldMkLst>
      </pc:sldChg>
      <pc:sldChg chg="del">
        <pc:chgData name="Tamara Bredemus" userId="64a2595d-e4b2-42fc-94ac-d62a16db6800" providerId="ADAL" clId="{3B5ECC03-D06B-498A-B98D-C3A799329404}" dt="2025-04-20T19:05:56.135" v="2698" actId="47"/>
        <pc:sldMkLst>
          <pc:docMk/>
          <pc:sldMk cId="2083655505" sldId="386"/>
        </pc:sldMkLst>
      </pc:sldChg>
      <pc:sldChg chg="del">
        <pc:chgData name="Tamara Bredemus" userId="64a2595d-e4b2-42fc-94ac-d62a16db6800" providerId="ADAL" clId="{3B5ECC03-D06B-498A-B98D-C3A799329404}" dt="2025-04-20T19:05:56.135" v="2698" actId="47"/>
        <pc:sldMkLst>
          <pc:docMk/>
          <pc:sldMk cId="3057694662" sldId="387"/>
        </pc:sldMkLst>
      </pc:sldChg>
      <pc:sldChg chg="del">
        <pc:chgData name="Tamara Bredemus" userId="64a2595d-e4b2-42fc-94ac-d62a16db6800" providerId="ADAL" clId="{3B5ECC03-D06B-498A-B98D-C3A799329404}" dt="2025-04-20T19:05:56.135" v="2698" actId="47"/>
        <pc:sldMkLst>
          <pc:docMk/>
          <pc:sldMk cId="2047581801" sldId="388"/>
        </pc:sldMkLst>
      </pc:sldChg>
      <pc:sldChg chg="del">
        <pc:chgData name="Tamara Bredemus" userId="64a2595d-e4b2-42fc-94ac-d62a16db6800" providerId="ADAL" clId="{3B5ECC03-D06B-498A-B98D-C3A799329404}" dt="2025-04-20T19:05:56.135" v="2698" actId="47"/>
        <pc:sldMkLst>
          <pc:docMk/>
          <pc:sldMk cId="1740638150" sldId="389"/>
        </pc:sldMkLst>
      </pc:sldChg>
      <pc:sldChg chg="modSp mod">
        <pc:chgData name="Tamara Bredemus" userId="64a2595d-e4b2-42fc-94ac-d62a16db6800" providerId="ADAL" clId="{3B5ECC03-D06B-498A-B98D-C3A799329404}" dt="2025-04-17T15:13:13.579" v="129" actId="20577"/>
        <pc:sldMkLst>
          <pc:docMk/>
          <pc:sldMk cId="1769144964" sldId="390"/>
        </pc:sldMkLst>
        <pc:spChg chg="mod">
          <ac:chgData name="Tamara Bredemus" userId="64a2595d-e4b2-42fc-94ac-d62a16db6800" providerId="ADAL" clId="{3B5ECC03-D06B-498A-B98D-C3A799329404}" dt="2025-04-17T15:12:30.243" v="54" actId="20577"/>
          <ac:spMkLst>
            <pc:docMk/>
            <pc:sldMk cId="1769144964" sldId="390"/>
            <ac:spMk id="2" creationId="{E9B15623-C829-4F38-A7A6-9CCF1C5D3A8F}"/>
          </ac:spMkLst>
        </pc:spChg>
        <pc:spChg chg="mod">
          <ac:chgData name="Tamara Bredemus" userId="64a2595d-e4b2-42fc-94ac-d62a16db6800" providerId="ADAL" clId="{3B5ECC03-D06B-498A-B98D-C3A799329404}" dt="2025-04-17T15:13:13.579" v="129" actId="20577"/>
          <ac:spMkLst>
            <pc:docMk/>
            <pc:sldMk cId="1769144964" sldId="390"/>
            <ac:spMk id="3" creationId="{B7517A9C-9DFA-4D07-864F-D452FFA9981F}"/>
          </ac:spMkLst>
        </pc:spChg>
      </pc:sldChg>
      <pc:sldChg chg="del">
        <pc:chgData name="Tamara Bredemus" userId="64a2595d-e4b2-42fc-94ac-d62a16db6800" providerId="ADAL" clId="{3B5ECC03-D06B-498A-B98D-C3A799329404}" dt="2025-04-20T19:05:56.135" v="2698" actId="47"/>
        <pc:sldMkLst>
          <pc:docMk/>
          <pc:sldMk cId="4154174224" sldId="391"/>
        </pc:sldMkLst>
      </pc:sldChg>
      <pc:sldChg chg="del">
        <pc:chgData name="Tamara Bredemus" userId="64a2595d-e4b2-42fc-94ac-d62a16db6800" providerId="ADAL" clId="{3B5ECC03-D06B-498A-B98D-C3A799329404}" dt="2025-04-20T19:05:56.135" v="2698" actId="47"/>
        <pc:sldMkLst>
          <pc:docMk/>
          <pc:sldMk cId="1310073878" sldId="392"/>
        </pc:sldMkLst>
      </pc:sldChg>
      <pc:sldChg chg="del">
        <pc:chgData name="Tamara Bredemus" userId="64a2595d-e4b2-42fc-94ac-d62a16db6800" providerId="ADAL" clId="{3B5ECC03-D06B-498A-B98D-C3A799329404}" dt="2025-04-20T19:05:56.135" v="2698" actId="47"/>
        <pc:sldMkLst>
          <pc:docMk/>
          <pc:sldMk cId="2523962550" sldId="393"/>
        </pc:sldMkLst>
      </pc:sldChg>
      <pc:sldChg chg="del">
        <pc:chgData name="Tamara Bredemus" userId="64a2595d-e4b2-42fc-94ac-d62a16db6800" providerId="ADAL" clId="{3B5ECC03-D06B-498A-B98D-C3A799329404}" dt="2025-04-20T19:05:56.135" v="2698" actId="47"/>
        <pc:sldMkLst>
          <pc:docMk/>
          <pc:sldMk cId="1425035760" sldId="394"/>
        </pc:sldMkLst>
      </pc:sldChg>
      <pc:sldChg chg="del">
        <pc:chgData name="Tamara Bredemus" userId="64a2595d-e4b2-42fc-94ac-d62a16db6800" providerId="ADAL" clId="{3B5ECC03-D06B-498A-B98D-C3A799329404}" dt="2025-04-20T19:05:56.135" v="2698" actId="47"/>
        <pc:sldMkLst>
          <pc:docMk/>
          <pc:sldMk cId="1279290959" sldId="395"/>
        </pc:sldMkLst>
      </pc:sldChg>
      <pc:sldChg chg="del">
        <pc:chgData name="Tamara Bredemus" userId="64a2595d-e4b2-42fc-94ac-d62a16db6800" providerId="ADAL" clId="{3B5ECC03-D06B-498A-B98D-C3A799329404}" dt="2025-04-20T19:05:56.135" v="2698" actId="47"/>
        <pc:sldMkLst>
          <pc:docMk/>
          <pc:sldMk cId="3245555258" sldId="396"/>
        </pc:sldMkLst>
      </pc:sldChg>
      <pc:sldChg chg="del">
        <pc:chgData name="Tamara Bredemus" userId="64a2595d-e4b2-42fc-94ac-d62a16db6800" providerId="ADAL" clId="{3B5ECC03-D06B-498A-B98D-C3A799329404}" dt="2025-04-20T19:05:56.135" v="2698" actId="47"/>
        <pc:sldMkLst>
          <pc:docMk/>
          <pc:sldMk cId="3818142770" sldId="397"/>
        </pc:sldMkLst>
      </pc:sldChg>
      <pc:sldChg chg="del">
        <pc:chgData name="Tamara Bredemus" userId="64a2595d-e4b2-42fc-94ac-d62a16db6800" providerId="ADAL" clId="{3B5ECC03-D06B-498A-B98D-C3A799329404}" dt="2025-04-17T15:13:50.942" v="131" actId="2696"/>
        <pc:sldMkLst>
          <pc:docMk/>
          <pc:sldMk cId="2211480956" sldId="398"/>
        </pc:sldMkLst>
      </pc:sldChg>
      <pc:sldChg chg="del">
        <pc:chgData name="Tamara Bredemus" userId="64a2595d-e4b2-42fc-94ac-d62a16db6800" providerId="ADAL" clId="{3B5ECC03-D06B-498A-B98D-C3A799329404}" dt="2025-04-20T19:05:56.135" v="2698" actId="47"/>
        <pc:sldMkLst>
          <pc:docMk/>
          <pc:sldMk cId="3547377142" sldId="399"/>
        </pc:sldMkLst>
      </pc:sldChg>
      <pc:sldChg chg="del">
        <pc:chgData name="Tamara Bredemus" userId="64a2595d-e4b2-42fc-94ac-d62a16db6800" providerId="ADAL" clId="{3B5ECC03-D06B-498A-B98D-C3A799329404}" dt="2025-04-20T19:05:56.135" v="2698" actId="47"/>
        <pc:sldMkLst>
          <pc:docMk/>
          <pc:sldMk cId="3312848547" sldId="400"/>
        </pc:sldMkLst>
      </pc:sldChg>
      <pc:sldChg chg="del">
        <pc:chgData name="Tamara Bredemus" userId="64a2595d-e4b2-42fc-94ac-d62a16db6800" providerId="ADAL" clId="{3B5ECC03-D06B-498A-B98D-C3A799329404}" dt="2025-04-20T19:05:56.135" v="2698" actId="47"/>
        <pc:sldMkLst>
          <pc:docMk/>
          <pc:sldMk cId="2693309808" sldId="401"/>
        </pc:sldMkLst>
      </pc:sldChg>
      <pc:sldChg chg="del">
        <pc:chgData name="Tamara Bredemus" userId="64a2595d-e4b2-42fc-94ac-d62a16db6800" providerId="ADAL" clId="{3B5ECC03-D06B-498A-B98D-C3A799329404}" dt="2025-04-17T15:13:26.694" v="130" actId="2696"/>
        <pc:sldMkLst>
          <pc:docMk/>
          <pc:sldMk cId="3854142776" sldId="405"/>
        </pc:sldMkLst>
      </pc:sldChg>
      <pc:sldChg chg="addSp delSp modSp add mod modClrScheme chgLayout">
        <pc:chgData name="Tamara Bredemus" userId="64a2595d-e4b2-42fc-94ac-d62a16db6800" providerId="ADAL" clId="{3B5ECC03-D06B-498A-B98D-C3A799329404}" dt="2025-04-20T18:49:17.614" v="2356" actId="14100"/>
        <pc:sldMkLst>
          <pc:docMk/>
          <pc:sldMk cId="1520523955" sldId="414"/>
        </pc:sldMkLst>
        <pc:spChg chg="add mod ord">
          <ac:chgData name="Tamara Bredemus" userId="64a2595d-e4b2-42fc-94ac-d62a16db6800" providerId="ADAL" clId="{3B5ECC03-D06B-498A-B98D-C3A799329404}" dt="2025-04-20T18:40:46.348" v="2120" actId="700"/>
          <ac:spMkLst>
            <pc:docMk/>
            <pc:sldMk cId="1520523955" sldId="414"/>
            <ac:spMk id="4" creationId="{E35340B8-4993-2567-32D6-A3DE848F6C4A}"/>
          </ac:spMkLst>
        </pc:spChg>
      </pc:sldChg>
      <pc:sldChg chg="del">
        <pc:chgData name="Tamara Bredemus" userId="64a2595d-e4b2-42fc-94ac-d62a16db6800" providerId="ADAL" clId="{3B5ECC03-D06B-498A-B98D-C3A799329404}" dt="2025-04-17T15:13:26.694" v="130" actId="2696"/>
        <pc:sldMkLst>
          <pc:docMk/>
          <pc:sldMk cId="4101837512" sldId="1174"/>
        </pc:sldMkLst>
      </pc:sldChg>
      <pc:sldChg chg="del">
        <pc:chgData name="Tamara Bredemus" userId="64a2595d-e4b2-42fc-94ac-d62a16db6800" providerId="ADAL" clId="{3B5ECC03-D06B-498A-B98D-C3A799329404}" dt="2025-04-20T19:05:56.135" v="2698" actId="47"/>
        <pc:sldMkLst>
          <pc:docMk/>
          <pc:sldMk cId="3045146194" sldId="1175"/>
        </pc:sldMkLst>
      </pc:sldChg>
      <pc:sldChg chg="del">
        <pc:chgData name="Tamara Bredemus" userId="64a2595d-e4b2-42fc-94ac-d62a16db6800" providerId="ADAL" clId="{3B5ECC03-D06B-498A-B98D-C3A799329404}" dt="2025-04-20T19:05:56.135" v="2698" actId="47"/>
        <pc:sldMkLst>
          <pc:docMk/>
          <pc:sldMk cId="3166017417" sldId="1176"/>
        </pc:sldMkLst>
      </pc:sldChg>
      <pc:sldChg chg="modSp mod">
        <pc:chgData name="Tamara Bredemus" userId="64a2595d-e4b2-42fc-94ac-d62a16db6800" providerId="ADAL" clId="{3B5ECC03-D06B-498A-B98D-C3A799329404}" dt="2025-04-17T15:16:04.228" v="325" actId="20577"/>
        <pc:sldMkLst>
          <pc:docMk/>
          <pc:sldMk cId="2807515787" sldId="1178"/>
        </pc:sldMkLst>
        <pc:spChg chg="mod">
          <ac:chgData name="Tamara Bredemus" userId="64a2595d-e4b2-42fc-94ac-d62a16db6800" providerId="ADAL" clId="{3B5ECC03-D06B-498A-B98D-C3A799329404}" dt="2025-04-17T15:13:58.358" v="137" actId="20577"/>
          <ac:spMkLst>
            <pc:docMk/>
            <pc:sldMk cId="2807515787" sldId="1178"/>
            <ac:spMk id="5" creationId="{678F8A58-1B84-E619-B5D2-C79F3DB990BE}"/>
          </ac:spMkLst>
        </pc:spChg>
        <pc:spChg chg="mod">
          <ac:chgData name="Tamara Bredemus" userId="64a2595d-e4b2-42fc-94ac-d62a16db6800" providerId="ADAL" clId="{3B5ECC03-D06B-498A-B98D-C3A799329404}" dt="2025-04-17T15:16:04.228" v="325" actId="20577"/>
          <ac:spMkLst>
            <pc:docMk/>
            <pc:sldMk cId="2807515787" sldId="1178"/>
            <ac:spMk id="6" creationId="{0FCA1920-E8A2-157C-C566-A4BDE73F4778}"/>
          </ac:spMkLst>
        </pc:spChg>
      </pc:sldChg>
      <pc:sldChg chg="del">
        <pc:chgData name="Tamara Bredemus" userId="64a2595d-e4b2-42fc-94ac-d62a16db6800" providerId="ADAL" clId="{3B5ECC03-D06B-498A-B98D-C3A799329404}" dt="2025-04-20T19:05:56.135" v="2698" actId="47"/>
        <pc:sldMkLst>
          <pc:docMk/>
          <pc:sldMk cId="2416015788" sldId="1179"/>
        </pc:sldMkLst>
      </pc:sldChg>
      <pc:sldChg chg="del">
        <pc:chgData name="Tamara Bredemus" userId="64a2595d-e4b2-42fc-94ac-d62a16db6800" providerId="ADAL" clId="{3B5ECC03-D06B-498A-B98D-C3A799329404}" dt="2025-04-20T19:05:56.135" v="2698" actId="47"/>
        <pc:sldMkLst>
          <pc:docMk/>
          <pc:sldMk cId="1533402811" sldId="1180"/>
        </pc:sldMkLst>
      </pc:sldChg>
      <pc:sldChg chg="del">
        <pc:chgData name="Tamara Bredemus" userId="64a2595d-e4b2-42fc-94ac-d62a16db6800" providerId="ADAL" clId="{3B5ECC03-D06B-498A-B98D-C3A799329404}" dt="2025-04-20T19:05:56.135" v="2698" actId="47"/>
        <pc:sldMkLst>
          <pc:docMk/>
          <pc:sldMk cId="3466032437" sldId="1181"/>
        </pc:sldMkLst>
      </pc:sldChg>
      <pc:sldChg chg="del">
        <pc:chgData name="Tamara Bredemus" userId="64a2595d-e4b2-42fc-94ac-d62a16db6800" providerId="ADAL" clId="{3B5ECC03-D06B-498A-B98D-C3A799329404}" dt="2025-04-20T19:05:56.135" v="2698" actId="47"/>
        <pc:sldMkLst>
          <pc:docMk/>
          <pc:sldMk cId="4054545787" sldId="1182"/>
        </pc:sldMkLst>
      </pc:sldChg>
      <pc:sldChg chg="del">
        <pc:chgData name="Tamara Bredemus" userId="64a2595d-e4b2-42fc-94ac-d62a16db6800" providerId="ADAL" clId="{3B5ECC03-D06B-498A-B98D-C3A799329404}" dt="2025-04-20T19:05:56.135" v="2698" actId="47"/>
        <pc:sldMkLst>
          <pc:docMk/>
          <pc:sldMk cId="538606479" sldId="1183"/>
        </pc:sldMkLst>
      </pc:sldChg>
      <pc:sldChg chg="del">
        <pc:chgData name="Tamara Bredemus" userId="64a2595d-e4b2-42fc-94ac-d62a16db6800" providerId="ADAL" clId="{3B5ECC03-D06B-498A-B98D-C3A799329404}" dt="2025-04-17T15:13:50.942" v="131" actId="2696"/>
        <pc:sldMkLst>
          <pc:docMk/>
          <pc:sldMk cId="4076636473" sldId="1184"/>
        </pc:sldMkLst>
      </pc:sldChg>
      <pc:sldChg chg="del">
        <pc:chgData name="Tamara Bredemus" userId="64a2595d-e4b2-42fc-94ac-d62a16db6800" providerId="ADAL" clId="{3B5ECC03-D06B-498A-B98D-C3A799329404}" dt="2025-04-20T19:05:56.135" v="2698" actId="47"/>
        <pc:sldMkLst>
          <pc:docMk/>
          <pc:sldMk cId="3275943504" sldId="1186"/>
        </pc:sldMkLst>
      </pc:sldChg>
      <pc:sldChg chg="modSp add mod">
        <pc:chgData name="Tamara Bredemus" userId="64a2595d-e4b2-42fc-94ac-d62a16db6800" providerId="ADAL" clId="{3B5ECC03-D06B-498A-B98D-C3A799329404}" dt="2025-04-17T15:29:09.328" v="793" actId="14100"/>
        <pc:sldMkLst>
          <pc:docMk/>
          <pc:sldMk cId="3696641406" sldId="3568"/>
        </pc:sldMkLst>
        <pc:picChg chg="mod">
          <ac:chgData name="Tamara Bredemus" userId="64a2595d-e4b2-42fc-94ac-d62a16db6800" providerId="ADAL" clId="{3B5ECC03-D06B-498A-B98D-C3A799329404}" dt="2025-04-17T15:29:09.328" v="793" actId="14100"/>
          <ac:picMkLst>
            <pc:docMk/>
            <pc:sldMk cId="3696641406" sldId="3568"/>
            <ac:picMk id="6" creationId="{331DA277-83EA-4304-B0A3-B99EE66D1D88}"/>
          </ac:picMkLst>
        </pc:picChg>
      </pc:sldChg>
      <pc:sldChg chg="modSp add mod modClrScheme chgLayout">
        <pc:chgData name="Tamara Bredemus" userId="64a2595d-e4b2-42fc-94ac-d62a16db6800" providerId="ADAL" clId="{3B5ECC03-D06B-498A-B98D-C3A799329404}" dt="2025-04-17T15:31:01.228" v="796" actId="700"/>
        <pc:sldMkLst>
          <pc:docMk/>
          <pc:sldMk cId="1204049810" sldId="3576"/>
        </pc:sldMkLst>
        <pc:spChg chg="mod ord">
          <ac:chgData name="Tamara Bredemus" userId="64a2595d-e4b2-42fc-94ac-d62a16db6800" providerId="ADAL" clId="{3B5ECC03-D06B-498A-B98D-C3A799329404}" dt="2025-04-17T15:31:01.228" v="796" actId="700"/>
          <ac:spMkLst>
            <pc:docMk/>
            <pc:sldMk cId="1204049810" sldId="3576"/>
            <ac:spMk id="2" creationId="{7AE4970F-B9B5-45E9-8F73-927DD595E4BB}"/>
          </ac:spMkLst>
        </pc:spChg>
        <pc:spChg chg="mod ord">
          <ac:chgData name="Tamara Bredemus" userId="64a2595d-e4b2-42fc-94ac-d62a16db6800" providerId="ADAL" clId="{3B5ECC03-D06B-498A-B98D-C3A799329404}" dt="2025-04-17T15:31:01.228" v="796" actId="700"/>
          <ac:spMkLst>
            <pc:docMk/>
            <pc:sldMk cId="1204049810" sldId="3576"/>
            <ac:spMk id="3" creationId="{AF37BD66-0CB9-42DC-8B4F-D2B3C157FC83}"/>
          </ac:spMkLst>
        </pc:spChg>
      </pc:sldChg>
      <pc:sldChg chg="modSp add mod modClrScheme chgLayout">
        <pc:chgData name="Tamara Bredemus" userId="64a2595d-e4b2-42fc-94ac-d62a16db6800" providerId="ADAL" clId="{3B5ECC03-D06B-498A-B98D-C3A799329404}" dt="2025-04-17T15:32:17.396" v="801" actId="700"/>
        <pc:sldMkLst>
          <pc:docMk/>
          <pc:sldMk cId="2496240686" sldId="3577"/>
        </pc:sldMkLst>
        <pc:spChg chg="mod ord">
          <ac:chgData name="Tamara Bredemus" userId="64a2595d-e4b2-42fc-94ac-d62a16db6800" providerId="ADAL" clId="{3B5ECC03-D06B-498A-B98D-C3A799329404}" dt="2025-04-17T15:32:17.396" v="801" actId="700"/>
          <ac:spMkLst>
            <pc:docMk/>
            <pc:sldMk cId="2496240686" sldId="3577"/>
            <ac:spMk id="2" creationId="{AFA705BD-7641-4BB5-A5DB-FD87C97681F2}"/>
          </ac:spMkLst>
        </pc:spChg>
        <pc:spChg chg="mod ord">
          <ac:chgData name="Tamara Bredemus" userId="64a2595d-e4b2-42fc-94ac-d62a16db6800" providerId="ADAL" clId="{3B5ECC03-D06B-498A-B98D-C3A799329404}" dt="2025-04-17T15:32:17.396" v="801" actId="700"/>
          <ac:spMkLst>
            <pc:docMk/>
            <pc:sldMk cId="2496240686" sldId="3577"/>
            <ac:spMk id="3" creationId="{6F9DB66C-A0FB-413B-B8A6-C9A05C1AFC25}"/>
          </ac:spMkLst>
        </pc:spChg>
      </pc:sldChg>
      <pc:sldChg chg="modSp add mod modClrScheme chgLayout">
        <pc:chgData name="Tamara Bredemus" userId="64a2595d-e4b2-42fc-94ac-d62a16db6800" providerId="ADAL" clId="{3B5ECC03-D06B-498A-B98D-C3A799329404}" dt="2025-04-17T15:32:35.478" v="802" actId="700"/>
        <pc:sldMkLst>
          <pc:docMk/>
          <pc:sldMk cId="2336805395" sldId="3582"/>
        </pc:sldMkLst>
        <pc:spChg chg="mod ord">
          <ac:chgData name="Tamara Bredemus" userId="64a2595d-e4b2-42fc-94ac-d62a16db6800" providerId="ADAL" clId="{3B5ECC03-D06B-498A-B98D-C3A799329404}" dt="2025-04-17T15:32:35.478" v="802" actId="700"/>
          <ac:spMkLst>
            <pc:docMk/>
            <pc:sldMk cId="2336805395" sldId="3582"/>
            <ac:spMk id="2" creationId="{5CFD753C-FC2A-4B2D-A883-57AB9AC58604}"/>
          </ac:spMkLst>
        </pc:spChg>
        <pc:spChg chg="mod ord">
          <ac:chgData name="Tamara Bredemus" userId="64a2595d-e4b2-42fc-94ac-d62a16db6800" providerId="ADAL" clId="{3B5ECC03-D06B-498A-B98D-C3A799329404}" dt="2025-04-17T15:32:35.478" v="802" actId="700"/>
          <ac:spMkLst>
            <pc:docMk/>
            <pc:sldMk cId="2336805395" sldId="3582"/>
            <ac:spMk id="3" creationId="{3689EDBB-96F9-41AD-B280-D4D6FAD02449}"/>
          </ac:spMkLst>
        </pc:spChg>
      </pc:sldChg>
      <pc:sldChg chg="add">
        <pc:chgData name="Tamara Bredemus" userId="64a2595d-e4b2-42fc-94ac-d62a16db6800" providerId="ADAL" clId="{3B5ECC03-D06B-498A-B98D-C3A799329404}" dt="2025-04-20T18:35:14.868" v="2046"/>
        <pc:sldMkLst>
          <pc:docMk/>
          <pc:sldMk cId="1174326354" sldId="3598"/>
        </pc:sldMkLst>
      </pc:sldChg>
      <pc:sldChg chg="modSp add mod modClrScheme chgLayout">
        <pc:chgData name="Tamara Bredemus" userId="64a2595d-e4b2-42fc-94ac-d62a16db6800" providerId="ADAL" clId="{3B5ECC03-D06B-498A-B98D-C3A799329404}" dt="2025-04-20T18:25:37.408" v="1901" actId="1582"/>
        <pc:sldMkLst>
          <pc:docMk/>
          <pc:sldMk cId="2090830713" sldId="3600"/>
        </pc:sldMkLst>
        <pc:spChg chg="mod ord">
          <ac:chgData name="Tamara Bredemus" userId="64a2595d-e4b2-42fc-94ac-d62a16db6800" providerId="ADAL" clId="{3B5ECC03-D06B-498A-B98D-C3A799329404}" dt="2025-04-20T18:25:13.770" v="1899" actId="120"/>
          <ac:spMkLst>
            <pc:docMk/>
            <pc:sldMk cId="2090830713" sldId="3600"/>
            <ac:spMk id="2" creationId="{25BF5389-2262-46FE-A6BE-F94A6B579C41}"/>
          </ac:spMkLst>
        </pc:spChg>
        <pc:spChg chg="mod ord">
          <ac:chgData name="Tamara Bredemus" userId="64a2595d-e4b2-42fc-94ac-d62a16db6800" providerId="ADAL" clId="{3B5ECC03-D06B-498A-B98D-C3A799329404}" dt="2025-04-20T18:25:02.281" v="1898" actId="700"/>
          <ac:spMkLst>
            <pc:docMk/>
            <pc:sldMk cId="2090830713" sldId="3600"/>
            <ac:spMk id="3" creationId="{50861E8E-C58A-46E2-90ED-18F1CA811DD7}"/>
          </ac:spMkLst>
        </pc:spChg>
      </pc:sldChg>
      <pc:sldChg chg="modSp add mod modClrScheme chgLayout">
        <pc:chgData name="Tamara Bredemus" userId="64a2595d-e4b2-42fc-94ac-d62a16db6800" providerId="ADAL" clId="{3B5ECC03-D06B-498A-B98D-C3A799329404}" dt="2025-04-20T18:26:26.365" v="1904" actId="1582"/>
        <pc:sldMkLst>
          <pc:docMk/>
          <pc:sldMk cId="1996326087" sldId="3601"/>
        </pc:sldMkLst>
        <pc:spChg chg="mod ord">
          <ac:chgData name="Tamara Bredemus" userId="64a2595d-e4b2-42fc-94ac-d62a16db6800" providerId="ADAL" clId="{3B5ECC03-D06B-498A-B98D-C3A799329404}" dt="2025-04-20T18:25:57.537" v="1902" actId="120"/>
          <ac:spMkLst>
            <pc:docMk/>
            <pc:sldMk cId="1996326087" sldId="3601"/>
            <ac:spMk id="2" creationId="{BD925341-79BD-4ACB-9232-75EA0F94BD77}"/>
          </ac:spMkLst>
        </pc:spChg>
        <pc:spChg chg="mod ord">
          <ac:chgData name="Tamara Bredemus" userId="64a2595d-e4b2-42fc-94ac-d62a16db6800" providerId="ADAL" clId="{3B5ECC03-D06B-498A-B98D-C3A799329404}" dt="2025-04-20T18:25:02.281" v="1898" actId="700"/>
          <ac:spMkLst>
            <pc:docMk/>
            <pc:sldMk cId="1996326087" sldId="3601"/>
            <ac:spMk id="3" creationId="{B37253BC-92D4-444A-9368-C1BCC244557C}"/>
          </ac:spMkLst>
        </pc:spChg>
      </pc:sldChg>
      <pc:sldChg chg="modSp add mod modClrScheme chgLayout">
        <pc:chgData name="Tamara Bredemus" userId="64a2595d-e4b2-42fc-94ac-d62a16db6800" providerId="ADAL" clId="{3B5ECC03-D06B-498A-B98D-C3A799329404}" dt="2025-04-20T18:27:49.758" v="1911" actId="1582"/>
        <pc:sldMkLst>
          <pc:docMk/>
          <pc:sldMk cId="1401287388" sldId="3602"/>
        </pc:sldMkLst>
        <pc:spChg chg="mod ord">
          <ac:chgData name="Tamara Bredemus" userId="64a2595d-e4b2-42fc-94ac-d62a16db6800" providerId="ADAL" clId="{3B5ECC03-D06B-498A-B98D-C3A799329404}" dt="2025-04-20T18:27:27.049" v="1909" actId="120"/>
          <ac:spMkLst>
            <pc:docMk/>
            <pc:sldMk cId="1401287388" sldId="3602"/>
            <ac:spMk id="2" creationId="{5A2A326F-FC2A-4188-805F-2E123FDC7CA6}"/>
          </ac:spMkLst>
        </pc:spChg>
        <pc:spChg chg="mod ord">
          <ac:chgData name="Tamara Bredemus" userId="64a2595d-e4b2-42fc-94ac-d62a16db6800" providerId="ADAL" clId="{3B5ECC03-D06B-498A-B98D-C3A799329404}" dt="2025-04-20T18:25:02.281" v="1898" actId="700"/>
          <ac:spMkLst>
            <pc:docMk/>
            <pc:sldMk cId="1401287388" sldId="3602"/>
            <ac:spMk id="3" creationId="{10468D3E-5DAD-4EF5-BFCF-8DEBDBCDAFF6}"/>
          </ac:spMkLst>
        </pc:spChg>
      </pc:sldChg>
      <pc:sldChg chg="addSp modSp add mod modClrScheme chgLayout modNotesTx">
        <pc:chgData name="Tamara Bredemus" userId="64a2595d-e4b2-42fc-94ac-d62a16db6800" providerId="ADAL" clId="{3B5ECC03-D06B-498A-B98D-C3A799329404}" dt="2025-04-20T18:34:46.205" v="2045" actId="962"/>
        <pc:sldMkLst>
          <pc:docMk/>
          <pc:sldMk cId="1790080883" sldId="3603"/>
        </pc:sldMkLst>
        <pc:spChg chg="mod ord">
          <ac:chgData name="Tamara Bredemus" userId="64a2595d-e4b2-42fc-94ac-d62a16db6800" providerId="ADAL" clId="{3B5ECC03-D06B-498A-B98D-C3A799329404}" dt="2025-04-20T18:32:18.325" v="1979" actId="120"/>
          <ac:spMkLst>
            <pc:docMk/>
            <pc:sldMk cId="1790080883" sldId="3603"/>
            <ac:spMk id="2" creationId="{5F3F0347-61AB-46D6-98AA-D58BE3FB4DFD}"/>
          </ac:spMkLst>
        </pc:spChg>
        <pc:spChg chg="mod ord">
          <ac:chgData name="Tamara Bredemus" userId="64a2595d-e4b2-42fc-94ac-d62a16db6800" providerId="ADAL" clId="{3B5ECC03-D06B-498A-B98D-C3A799329404}" dt="2025-04-20T18:33:17.789" v="2019"/>
          <ac:spMkLst>
            <pc:docMk/>
            <pc:sldMk cId="1790080883" sldId="3603"/>
            <ac:spMk id="3" creationId="{2B4BA595-443D-44AB-8B18-3069BADEE4AB}"/>
          </ac:spMkLst>
        </pc:spChg>
        <pc:picChg chg="add mod">
          <ac:chgData name="Tamara Bredemus" userId="64a2595d-e4b2-42fc-94ac-d62a16db6800" providerId="ADAL" clId="{3B5ECC03-D06B-498A-B98D-C3A799329404}" dt="2025-04-20T18:34:46.205" v="2045" actId="962"/>
          <ac:picMkLst>
            <pc:docMk/>
            <pc:sldMk cId="1790080883" sldId="3603"/>
            <ac:picMk id="5" creationId="{7E378BAA-AC9E-F11A-2AEA-903D39710501}"/>
          </ac:picMkLst>
        </pc:picChg>
      </pc:sldChg>
      <pc:sldChg chg="modSp add mod modClrScheme chgLayout">
        <pc:chgData name="Tamara Bredemus" userId="64a2595d-e4b2-42fc-94ac-d62a16db6800" providerId="ADAL" clId="{3B5ECC03-D06B-498A-B98D-C3A799329404}" dt="2025-04-20T18:27:11.961" v="1907" actId="1582"/>
        <pc:sldMkLst>
          <pc:docMk/>
          <pc:sldMk cId="3537750724" sldId="3612"/>
        </pc:sldMkLst>
        <pc:spChg chg="mod ord">
          <ac:chgData name="Tamara Bredemus" userId="64a2595d-e4b2-42fc-94ac-d62a16db6800" providerId="ADAL" clId="{3B5ECC03-D06B-498A-B98D-C3A799329404}" dt="2025-04-20T18:26:39.509" v="1905" actId="120"/>
          <ac:spMkLst>
            <pc:docMk/>
            <pc:sldMk cId="3537750724" sldId="3612"/>
            <ac:spMk id="2" creationId="{A89A027B-A585-4F39-8728-0C7856336105}"/>
          </ac:spMkLst>
        </pc:spChg>
        <pc:spChg chg="mod ord">
          <ac:chgData name="Tamara Bredemus" userId="64a2595d-e4b2-42fc-94ac-d62a16db6800" providerId="ADAL" clId="{3B5ECC03-D06B-498A-B98D-C3A799329404}" dt="2025-04-20T18:25:02.281" v="1898" actId="700"/>
          <ac:spMkLst>
            <pc:docMk/>
            <pc:sldMk cId="3537750724" sldId="3612"/>
            <ac:spMk id="3" creationId="{53A53E29-4E64-4C1D-B544-645DDC8BE9C6}"/>
          </ac:spMkLst>
        </pc:spChg>
      </pc:sldChg>
      <pc:sldChg chg="modSp add mod modClrScheme chgLayout">
        <pc:chgData name="Tamara Bredemus" userId="64a2595d-e4b2-42fc-94ac-d62a16db6800" providerId="ADAL" clId="{3B5ECC03-D06B-498A-B98D-C3A799329404}" dt="2025-04-20T18:28:26.291" v="1913" actId="108"/>
        <pc:sldMkLst>
          <pc:docMk/>
          <pc:sldMk cId="2198401846" sldId="3613"/>
        </pc:sldMkLst>
        <pc:spChg chg="mod ord">
          <ac:chgData name="Tamara Bredemus" userId="64a2595d-e4b2-42fc-94ac-d62a16db6800" providerId="ADAL" clId="{3B5ECC03-D06B-498A-B98D-C3A799329404}" dt="2025-04-20T18:28:01.863" v="1912" actId="120"/>
          <ac:spMkLst>
            <pc:docMk/>
            <pc:sldMk cId="2198401846" sldId="3613"/>
            <ac:spMk id="2" creationId="{22753393-BED9-4E54-93C7-A36177738A9C}"/>
          </ac:spMkLst>
        </pc:spChg>
        <pc:spChg chg="mod ord">
          <ac:chgData name="Tamara Bredemus" userId="64a2595d-e4b2-42fc-94ac-d62a16db6800" providerId="ADAL" clId="{3B5ECC03-D06B-498A-B98D-C3A799329404}" dt="2025-04-20T18:28:26.291" v="1913" actId="108"/>
          <ac:spMkLst>
            <pc:docMk/>
            <pc:sldMk cId="2198401846" sldId="3613"/>
            <ac:spMk id="3" creationId="{699A493D-2FE8-4C90-9047-A30CCE8AECFA}"/>
          </ac:spMkLst>
        </pc:spChg>
      </pc:sldChg>
      <pc:sldChg chg="modSp add mod modClrScheme chgLayout">
        <pc:chgData name="Tamara Bredemus" userId="64a2595d-e4b2-42fc-94ac-d62a16db6800" providerId="ADAL" clId="{3B5ECC03-D06B-498A-B98D-C3A799329404}" dt="2025-04-17T15:31:57.012" v="799" actId="700"/>
        <pc:sldMkLst>
          <pc:docMk/>
          <pc:sldMk cId="313303637" sldId="3621"/>
        </pc:sldMkLst>
        <pc:spChg chg="mod ord">
          <ac:chgData name="Tamara Bredemus" userId="64a2595d-e4b2-42fc-94ac-d62a16db6800" providerId="ADAL" clId="{3B5ECC03-D06B-498A-B98D-C3A799329404}" dt="2025-04-17T15:31:57.012" v="799" actId="700"/>
          <ac:spMkLst>
            <pc:docMk/>
            <pc:sldMk cId="313303637" sldId="3621"/>
            <ac:spMk id="2" creationId="{71D20B9B-D983-4085-98ED-FB940612BC64}"/>
          </ac:spMkLst>
        </pc:spChg>
        <pc:spChg chg="mod ord">
          <ac:chgData name="Tamara Bredemus" userId="64a2595d-e4b2-42fc-94ac-d62a16db6800" providerId="ADAL" clId="{3B5ECC03-D06B-498A-B98D-C3A799329404}" dt="2025-04-17T15:31:57.012" v="799" actId="700"/>
          <ac:spMkLst>
            <pc:docMk/>
            <pc:sldMk cId="313303637" sldId="3621"/>
            <ac:spMk id="3" creationId="{21DDCE71-C4DD-455E-8C80-71D6A75AA5BA}"/>
          </ac:spMkLst>
        </pc:spChg>
      </pc:sldChg>
      <pc:sldChg chg="addSp delSp modSp add mod modClrScheme chgLayout">
        <pc:chgData name="Tamara Bredemus" userId="64a2595d-e4b2-42fc-94ac-d62a16db6800" providerId="ADAL" clId="{3B5ECC03-D06B-498A-B98D-C3A799329404}" dt="2025-04-17T15:36:33.145" v="826" actId="1076"/>
        <pc:sldMkLst>
          <pc:docMk/>
          <pc:sldMk cId="2566352414" sldId="3626"/>
        </pc:sldMkLst>
        <pc:spChg chg="mod ord">
          <ac:chgData name="Tamara Bredemus" userId="64a2595d-e4b2-42fc-94ac-d62a16db6800" providerId="ADAL" clId="{3B5ECC03-D06B-498A-B98D-C3A799329404}" dt="2025-04-17T15:33:36.628" v="805" actId="700"/>
          <ac:spMkLst>
            <pc:docMk/>
            <pc:sldMk cId="2566352414" sldId="3626"/>
            <ac:spMk id="2" creationId="{B6B48E15-EE31-426E-89F9-1117160DE078}"/>
          </ac:spMkLst>
        </pc:spChg>
        <pc:spChg chg="add mod ord">
          <ac:chgData name="Tamara Bredemus" userId="64a2595d-e4b2-42fc-94ac-d62a16db6800" providerId="ADAL" clId="{3B5ECC03-D06B-498A-B98D-C3A799329404}" dt="2025-04-17T15:33:36.628" v="805" actId="700"/>
          <ac:spMkLst>
            <pc:docMk/>
            <pc:sldMk cId="2566352414" sldId="3626"/>
            <ac:spMk id="4" creationId="{141B8FF4-F962-4FCD-0903-F6C554B53B03}"/>
          </ac:spMkLst>
        </pc:spChg>
        <pc:spChg chg="mod">
          <ac:chgData name="Tamara Bredemus" userId="64a2595d-e4b2-42fc-94ac-d62a16db6800" providerId="ADAL" clId="{3B5ECC03-D06B-498A-B98D-C3A799329404}" dt="2025-04-17T15:35:43.798" v="823" actId="1036"/>
          <ac:spMkLst>
            <pc:docMk/>
            <pc:sldMk cId="2566352414" sldId="3626"/>
            <ac:spMk id="6" creationId="{D51C2ECF-D5BA-463E-BE77-8452F535B909}"/>
          </ac:spMkLst>
        </pc:spChg>
        <pc:spChg chg="mod">
          <ac:chgData name="Tamara Bredemus" userId="64a2595d-e4b2-42fc-94ac-d62a16db6800" providerId="ADAL" clId="{3B5ECC03-D06B-498A-B98D-C3A799329404}" dt="2025-04-17T15:36:16.729" v="825" actId="1582"/>
          <ac:spMkLst>
            <pc:docMk/>
            <pc:sldMk cId="2566352414" sldId="3626"/>
            <ac:spMk id="7" creationId="{F197D574-27D4-4D3E-ACB4-A05A437C3DBE}"/>
          </ac:spMkLst>
        </pc:spChg>
        <pc:spChg chg="mod">
          <ac:chgData name="Tamara Bredemus" userId="64a2595d-e4b2-42fc-94ac-d62a16db6800" providerId="ADAL" clId="{3B5ECC03-D06B-498A-B98D-C3A799329404}" dt="2025-04-17T15:36:16.729" v="825" actId="1582"/>
          <ac:spMkLst>
            <pc:docMk/>
            <pc:sldMk cId="2566352414" sldId="3626"/>
            <ac:spMk id="8" creationId="{BB7D8713-EB3F-46BE-BD80-3DC24D4E2431}"/>
          </ac:spMkLst>
        </pc:spChg>
        <pc:spChg chg="mod">
          <ac:chgData name="Tamara Bredemus" userId="64a2595d-e4b2-42fc-94ac-d62a16db6800" providerId="ADAL" clId="{3B5ECC03-D06B-498A-B98D-C3A799329404}" dt="2025-04-17T15:36:33.145" v="826" actId="1076"/>
          <ac:spMkLst>
            <pc:docMk/>
            <pc:sldMk cId="2566352414" sldId="3626"/>
            <ac:spMk id="11" creationId="{C30A689E-2EC1-445D-A3DE-2EA85B72C40F}"/>
          </ac:spMkLst>
        </pc:spChg>
        <pc:picChg chg="mod ord">
          <ac:chgData name="Tamara Bredemus" userId="64a2595d-e4b2-42fc-94ac-d62a16db6800" providerId="ADAL" clId="{3B5ECC03-D06B-498A-B98D-C3A799329404}" dt="2025-04-17T15:34:15.388" v="807" actId="12788"/>
          <ac:picMkLst>
            <pc:docMk/>
            <pc:sldMk cId="2566352414" sldId="3626"/>
            <ac:picMk id="5" creationId="{655F6515-DE4F-4679-872C-0A027BA16966}"/>
          </ac:picMkLst>
        </pc:picChg>
        <pc:picChg chg="mod">
          <ac:chgData name="Tamara Bredemus" userId="64a2595d-e4b2-42fc-94ac-d62a16db6800" providerId="ADAL" clId="{3B5ECC03-D06B-498A-B98D-C3A799329404}" dt="2025-04-17T15:36:33.145" v="826" actId="1076"/>
          <ac:picMkLst>
            <pc:docMk/>
            <pc:sldMk cId="2566352414" sldId="3626"/>
            <ac:picMk id="10" creationId="{73AECF09-05F7-44AC-AC5F-6E9B9770CECA}"/>
          </ac:picMkLst>
        </pc:picChg>
      </pc:sldChg>
      <pc:sldChg chg="modSp add mod modClrScheme chgLayout">
        <pc:chgData name="Tamara Bredemus" userId="64a2595d-e4b2-42fc-94ac-d62a16db6800" providerId="ADAL" clId="{3B5ECC03-D06B-498A-B98D-C3A799329404}" dt="2025-04-17T15:31:24.323" v="797" actId="700"/>
        <pc:sldMkLst>
          <pc:docMk/>
          <pc:sldMk cId="3968952442" sldId="3627"/>
        </pc:sldMkLst>
        <pc:spChg chg="mod ord">
          <ac:chgData name="Tamara Bredemus" userId="64a2595d-e4b2-42fc-94ac-d62a16db6800" providerId="ADAL" clId="{3B5ECC03-D06B-498A-B98D-C3A799329404}" dt="2025-04-17T15:31:24.323" v="797" actId="700"/>
          <ac:spMkLst>
            <pc:docMk/>
            <pc:sldMk cId="3968952442" sldId="3627"/>
            <ac:spMk id="2" creationId="{7AE4970F-B9B5-45E9-8F73-927DD595E4BB}"/>
          </ac:spMkLst>
        </pc:spChg>
        <pc:spChg chg="mod ord">
          <ac:chgData name="Tamara Bredemus" userId="64a2595d-e4b2-42fc-94ac-d62a16db6800" providerId="ADAL" clId="{3B5ECC03-D06B-498A-B98D-C3A799329404}" dt="2025-04-17T15:31:24.323" v="797" actId="700"/>
          <ac:spMkLst>
            <pc:docMk/>
            <pc:sldMk cId="3968952442" sldId="3627"/>
            <ac:spMk id="3" creationId="{AF37BD66-0CB9-42DC-8B4F-D2B3C157FC83}"/>
          </ac:spMkLst>
        </pc:spChg>
      </pc:sldChg>
      <pc:sldChg chg="modSp add mod modClrScheme chgLayout">
        <pc:chgData name="Tamara Bredemus" userId="64a2595d-e4b2-42fc-94ac-d62a16db6800" providerId="ADAL" clId="{3B5ECC03-D06B-498A-B98D-C3A799329404}" dt="2025-04-17T15:31:39.087" v="798" actId="700"/>
        <pc:sldMkLst>
          <pc:docMk/>
          <pc:sldMk cId="551772826" sldId="3628"/>
        </pc:sldMkLst>
        <pc:spChg chg="mod ord">
          <ac:chgData name="Tamara Bredemus" userId="64a2595d-e4b2-42fc-94ac-d62a16db6800" providerId="ADAL" clId="{3B5ECC03-D06B-498A-B98D-C3A799329404}" dt="2025-04-17T15:31:39.087" v="798" actId="700"/>
          <ac:spMkLst>
            <pc:docMk/>
            <pc:sldMk cId="551772826" sldId="3628"/>
            <ac:spMk id="2" creationId="{7AE4970F-B9B5-45E9-8F73-927DD595E4BB}"/>
          </ac:spMkLst>
        </pc:spChg>
        <pc:spChg chg="mod ord">
          <ac:chgData name="Tamara Bredemus" userId="64a2595d-e4b2-42fc-94ac-d62a16db6800" providerId="ADAL" clId="{3B5ECC03-D06B-498A-B98D-C3A799329404}" dt="2025-04-17T15:31:39.087" v="798" actId="700"/>
          <ac:spMkLst>
            <pc:docMk/>
            <pc:sldMk cId="551772826" sldId="3628"/>
            <ac:spMk id="3" creationId="{AF37BD66-0CB9-42DC-8B4F-D2B3C157FC83}"/>
          </ac:spMkLst>
        </pc:spChg>
      </pc:sldChg>
      <pc:sldChg chg="modSp add mod modClrScheme chgLayout">
        <pc:chgData name="Tamara Bredemus" userId="64a2595d-e4b2-42fc-94ac-d62a16db6800" providerId="ADAL" clId="{3B5ECC03-D06B-498A-B98D-C3A799329404}" dt="2025-04-17T15:32:08.839" v="800" actId="700"/>
        <pc:sldMkLst>
          <pc:docMk/>
          <pc:sldMk cId="2209195420" sldId="3629"/>
        </pc:sldMkLst>
        <pc:spChg chg="mod ord">
          <ac:chgData name="Tamara Bredemus" userId="64a2595d-e4b2-42fc-94ac-d62a16db6800" providerId="ADAL" clId="{3B5ECC03-D06B-498A-B98D-C3A799329404}" dt="2025-04-17T15:32:08.839" v="800" actId="700"/>
          <ac:spMkLst>
            <pc:docMk/>
            <pc:sldMk cId="2209195420" sldId="3629"/>
            <ac:spMk id="2" creationId="{71D20B9B-D983-4085-98ED-FB940612BC64}"/>
          </ac:spMkLst>
        </pc:spChg>
        <pc:spChg chg="mod ord">
          <ac:chgData name="Tamara Bredemus" userId="64a2595d-e4b2-42fc-94ac-d62a16db6800" providerId="ADAL" clId="{3B5ECC03-D06B-498A-B98D-C3A799329404}" dt="2025-04-17T15:32:08.839" v="800" actId="700"/>
          <ac:spMkLst>
            <pc:docMk/>
            <pc:sldMk cId="2209195420" sldId="3629"/>
            <ac:spMk id="3" creationId="{21DDCE71-C4DD-455E-8C80-71D6A75AA5BA}"/>
          </ac:spMkLst>
        </pc:spChg>
      </pc:sldChg>
      <pc:sldChg chg="modSp add mod modClrScheme chgLayout">
        <pc:chgData name="Tamara Bredemus" userId="64a2595d-e4b2-42fc-94ac-d62a16db6800" providerId="ADAL" clId="{3B5ECC03-D06B-498A-B98D-C3A799329404}" dt="2025-04-20T18:28:49.987" v="1915" actId="108"/>
        <pc:sldMkLst>
          <pc:docMk/>
          <pc:sldMk cId="473511872" sldId="3630"/>
        </pc:sldMkLst>
        <pc:spChg chg="mod ord">
          <ac:chgData name="Tamara Bredemus" userId="64a2595d-e4b2-42fc-94ac-d62a16db6800" providerId="ADAL" clId="{3B5ECC03-D06B-498A-B98D-C3A799329404}" dt="2025-04-20T18:28:35.204" v="1914" actId="120"/>
          <ac:spMkLst>
            <pc:docMk/>
            <pc:sldMk cId="473511872" sldId="3630"/>
            <ac:spMk id="2" creationId="{BEC14C87-85F8-4277-BB8C-82B5BC1ECC75}"/>
          </ac:spMkLst>
        </pc:spChg>
        <pc:spChg chg="mod ord">
          <ac:chgData name="Tamara Bredemus" userId="64a2595d-e4b2-42fc-94ac-d62a16db6800" providerId="ADAL" clId="{3B5ECC03-D06B-498A-B98D-C3A799329404}" dt="2025-04-20T18:28:49.987" v="1915" actId="108"/>
          <ac:spMkLst>
            <pc:docMk/>
            <pc:sldMk cId="473511872" sldId="3630"/>
            <ac:spMk id="3" creationId="{F0F26A2A-18F2-4B38-A006-21694A75912D}"/>
          </ac:spMkLst>
        </pc:spChg>
      </pc:sldChg>
      <pc:sldChg chg="addSp delSp modSp add mod modClrScheme chgLayout">
        <pc:chgData name="Tamara Bredemus" userId="64a2595d-e4b2-42fc-94ac-d62a16db6800" providerId="ADAL" clId="{3B5ECC03-D06B-498A-B98D-C3A799329404}" dt="2025-04-20T19:02:24.715" v="2690" actId="113"/>
        <pc:sldMkLst>
          <pc:docMk/>
          <pc:sldMk cId="831140445" sldId="3632"/>
        </pc:sldMkLst>
        <pc:spChg chg="mod ord">
          <ac:chgData name="Tamara Bredemus" userId="64a2595d-e4b2-42fc-94ac-d62a16db6800" providerId="ADAL" clId="{3B5ECC03-D06B-498A-B98D-C3A799329404}" dt="2025-04-20T19:02:04.112" v="2686" actId="700"/>
          <ac:spMkLst>
            <pc:docMk/>
            <pc:sldMk cId="831140445" sldId="3632"/>
            <ac:spMk id="2" creationId="{A8D036EE-127D-4034-A27C-8E78CCE229FA}"/>
          </ac:spMkLst>
        </pc:spChg>
        <pc:spChg chg="mod ord">
          <ac:chgData name="Tamara Bredemus" userId="64a2595d-e4b2-42fc-94ac-d62a16db6800" providerId="ADAL" clId="{3B5ECC03-D06B-498A-B98D-C3A799329404}" dt="2025-04-20T19:02:04.112" v="2686" actId="700"/>
          <ac:spMkLst>
            <pc:docMk/>
            <pc:sldMk cId="831140445" sldId="3632"/>
            <ac:spMk id="3" creationId="{F50DB181-15DF-4B0B-A7D5-37F80D45FD3F}"/>
          </ac:spMkLst>
        </pc:spChg>
        <pc:spChg chg="add mod">
          <ac:chgData name="Tamara Bredemus" userId="64a2595d-e4b2-42fc-94ac-d62a16db6800" providerId="ADAL" clId="{3B5ECC03-D06B-498A-B98D-C3A799329404}" dt="2025-04-20T19:02:24.715" v="2690" actId="113"/>
          <ac:spMkLst>
            <pc:docMk/>
            <pc:sldMk cId="831140445" sldId="3632"/>
            <ac:spMk id="6" creationId="{0A78FB14-3D44-8FC2-9736-A540321BA857}"/>
          </ac:spMkLst>
        </pc:spChg>
        <pc:spChg chg="add mod ord">
          <ac:chgData name="Tamara Bredemus" userId="64a2595d-e4b2-42fc-94ac-d62a16db6800" providerId="ADAL" clId="{3B5ECC03-D06B-498A-B98D-C3A799329404}" dt="2025-04-20T19:02:04.112" v="2686" actId="700"/>
          <ac:spMkLst>
            <pc:docMk/>
            <pc:sldMk cId="831140445" sldId="3632"/>
            <ac:spMk id="7" creationId="{49397D14-5D4F-C324-F0BF-1D49A5D9267A}"/>
          </ac:spMkLst>
        </pc:spChg>
      </pc:sldChg>
      <pc:sldChg chg="modSp add mod modClrScheme chgLayout">
        <pc:chgData name="Tamara Bredemus" userId="64a2595d-e4b2-42fc-94ac-d62a16db6800" providerId="ADAL" clId="{3B5ECC03-D06B-498A-B98D-C3A799329404}" dt="2025-04-20T18:40:16.962" v="2119" actId="26606"/>
        <pc:sldMkLst>
          <pc:docMk/>
          <pc:sldMk cId="1907428261" sldId="3641"/>
        </pc:sldMkLst>
        <pc:spChg chg="mod ord">
          <ac:chgData name="Tamara Bredemus" userId="64a2595d-e4b2-42fc-94ac-d62a16db6800" providerId="ADAL" clId="{3B5ECC03-D06B-498A-B98D-C3A799329404}" dt="2025-04-20T18:40:16.962" v="2119" actId="26606"/>
          <ac:spMkLst>
            <pc:docMk/>
            <pc:sldMk cId="1907428261" sldId="3641"/>
            <ac:spMk id="5" creationId="{00000000-0000-0000-0000-000000000000}"/>
          </ac:spMkLst>
        </pc:spChg>
        <pc:spChg chg="mod ord">
          <ac:chgData name="Tamara Bredemus" userId="64a2595d-e4b2-42fc-94ac-d62a16db6800" providerId="ADAL" clId="{3B5ECC03-D06B-498A-B98D-C3A799329404}" dt="2025-04-20T18:40:16.962" v="2119" actId="26606"/>
          <ac:spMkLst>
            <pc:docMk/>
            <pc:sldMk cId="1907428261" sldId="3641"/>
            <ac:spMk id="6" creationId="{00000000-0000-0000-0000-000000000000}"/>
          </ac:spMkLst>
        </pc:spChg>
      </pc:sldChg>
      <pc:sldChg chg="delSp modSp add mod modClrScheme chgLayout">
        <pc:chgData name="Tamara Bredemus" userId="64a2595d-e4b2-42fc-94ac-d62a16db6800" providerId="ADAL" clId="{3B5ECC03-D06B-498A-B98D-C3A799329404}" dt="2025-04-20T18:43:54.738" v="2151" actId="108"/>
        <pc:sldMkLst>
          <pc:docMk/>
          <pc:sldMk cId="641589185" sldId="3642"/>
        </pc:sldMkLst>
        <pc:spChg chg="mod ord">
          <ac:chgData name="Tamara Bredemus" userId="64a2595d-e4b2-42fc-94ac-d62a16db6800" providerId="ADAL" clId="{3B5ECC03-D06B-498A-B98D-C3A799329404}" dt="2025-04-20T18:43:29.377" v="2149" actId="120"/>
          <ac:spMkLst>
            <pc:docMk/>
            <pc:sldMk cId="641589185" sldId="3642"/>
            <ac:spMk id="5" creationId="{00000000-0000-0000-0000-000000000000}"/>
          </ac:spMkLst>
        </pc:spChg>
        <pc:spChg chg="mod ord">
          <ac:chgData name="Tamara Bredemus" userId="64a2595d-e4b2-42fc-94ac-d62a16db6800" providerId="ADAL" clId="{3B5ECC03-D06B-498A-B98D-C3A799329404}" dt="2025-04-20T18:43:54.738" v="2151" actId="108"/>
          <ac:spMkLst>
            <pc:docMk/>
            <pc:sldMk cId="641589185" sldId="3642"/>
            <ac:spMk id="6" creationId="{00000000-0000-0000-0000-000000000000}"/>
          </ac:spMkLst>
        </pc:spChg>
      </pc:sldChg>
      <pc:sldChg chg="addSp delSp modSp add mod modClrScheme chgLayout">
        <pc:chgData name="Tamara Bredemus" userId="64a2595d-e4b2-42fc-94ac-d62a16db6800" providerId="ADAL" clId="{3B5ECC03-D06B-498A-B98D-C3A799329404}" dt="2025-04-20T18:40:46.348" v="2120" actId="700"/>
        <pc:sldMkLst>
          <pc:docMk/>
          <pc:sldMk cId="374843267" sldId="3643"/>
        </pc:sldMkLst>
        <pc:spChg chg="add mod ord">
          <ac:chgData name="Tamara Bredemus" userId="64a2595d-e4b2-42fc-94ac-d62a16db6800" providerId="ADAL" clId="{3B5ECC03-D06B-498A-B98D-C3A799329404}" dt="2025-04-20T18:40:46.348" v="2120" actId="700"/>
          <ac:spMkLst>
            <pc:docMk/>
            <pc:sldMk cId="374843267" sldId="3643"/>
            <ac:spMk id="6" creationId="{0B8583D5-DA7C-4BF2-C597-87A8FADA032F}"/>
          </ac:spMkLst>
        </pc:spChg>
        <pc:spChg chg="add mod ord">
          <ac:chgData name="Tamara Bredemus" userId="64a2595d-e4b2-42fc-94ac-d62a16db6800" providerId="ADAL" clId="{3B5ECC03-D06B-498A-B98D-C3A799329404}" dt="2025-04-20T18:40:46.348" v="2120" actId="700"/>
          <ac:spMkLst>
            <pc:docMk/>
            <pc:sldMk cId="374843267" sldId="3643"/>
            <ac:spMk id="14" creationId="{3B07FB7B-9D12-0DAE-AE5A-00ED40B3F6F3}"/>
          </ac:spMkLst>
        </pc:spChg>
      </pc:sldChg>
      <pc:sldChg chg="addSp delSp modSp add mod modClrScheme chgLayout">
        <pc:chgData name="Tamara Bredemus" userId="64a2595d-e4b2-42fc-94ac-d62a16db6800" providerId="ADAL" clId="{3B5ECC03-D06B-498A-B98D-C3A799329404}" dt="2025-04-20T18:40:46.348" v="2120" actId="700"/>
        <pc:sldMkLst>
          <pc:docMk/>
          <pc:sldMk cId="1164922212" sldId="3644"/>
        </pc:sldMkLst>
        <pc:spChg chg="add mod ord">
          <ac:chgData name="Tamara Bredemus" userId="64a2595d-e4b2-42fc-94ac-d62a16db6800" providerId="ADAL" clId="{3B5ECC03-D06B-498A-B98D-C3A799329404}" dt="2025-04-20T18:40:46.348" v="2120" actId="700"/>
          <ac:spMkLst>
            <pc:docMk/>
            <pc:sldMk cId="1164922212" sldId="3644"/>
            <ac:spMk id="7" creationId="{4A2DC291-6C08-9A0B-6DD0-2522FAD08966}"/>
          </ac:spMkLst>
        </pc:spChg>
        <pc:spChg chg="add mod ord">
          <ac:chgData name="Tamara Bredemus" userId="64a2595d-e4b2-42fc-94ac-d62a16db6800" providerId="ADAL" clId="{3B5ECC03-D06B-498A-B98D-C3A799329404}" dt="2025-04-20T18:40:46.348" v="2120" actId="700"/>
          <ac:spMkLst>
            <pc:docMk/>
            <pc:sldMk cId="1164922212" sldId="3644"/>
            <ac:spMk id="8" creationId="{96BFEDEE-44F6-867D-2DFC-1629ABEBB627}"/>
          </ac:spMkLst>
        </pc:spChg>
      </pc:sldChg>
      <pc:sldChg chg="addSp delSp modSp add mod modClrScheme chgLayout">
        <pc:chgData name="Tamara Bredemus" userId="64a2595d-e4b2-42fc-94ac-d62a16db6800" providerId="ADAL" clId="{3B5ECC03-D06B-498A-B98D-C3A799329404}" dt="2025-04-20T18:40:46.348" v="2120" actId="700"/>
        <pc:sldMkLst>
          <pc:docMk/>
          <pc:sldMk cId="3496517681" sldId="3645"/>
        </pc:sldMkLst>
        <pc:spChg chg="add mod ord">
          <ac:chgData name="Tamara Bredemus" userId="64a2595d-e4b2-42fc-94ac-d62a16db6800" providerId="ADAL" clId="{3B5ECC03-D06B-498A-B98D-C3A799329404}" dt="2025-04-20T18:40:46.348" v="2120" actId="700"/>
          <ac:spMkLst>
            <pc:docMk/>
            <pc:sldMk cId="3496517681" sldId="3645"/>
            <ac:spMk id="7" creationId="{D459DA3D-6991-6852-E303-396EBE04722C}"/>
          </ac:spMkLst>
        </pc:spChg>
        <pc:spChg chg="add mod ord">
          <ac:chgData name="Tamara Bredemus" userId="64a2595d-e4b2-42fc-94ac-d62a16db6800" providerId="ADAL" clId="{3B5ECC03-D06B-498A-B98D-C3A799329404}" dt="2025-04-20T18:40:46.348" v="2120" actId="700"/>
          <ac:spMkLst>
            <pc:docMk/>
            <pc:sldMk cId="3496517681" sldId="3645"/>
            <ac:spMk id="8" creationId="{4A7952CA-DE8E-672A-0341-75C8824F79C3}"/>
          </ac:spMkLst>
        </pc:spChg>
      </pc:sldChg>
      <pc:sldChg chg="delSp modSp add mod modClrScheme chgLayout">
        <pc:chgData name="Tamara Bredemus" userId="64a2595d-e4b2-42fc-94ac-d62a16db6800" providerId="ADAL" clId="{3B5ECC03-D06B-498A-B98D-C3A799329404}" dt="2025-04-20T18:58:27.994" v="2515" actId="20577"/>
        <pc:sldMkLst>
          <pc:docMk/>
          <pc:sldMk cId="1872616387" sldId="3646"/>
        </pc:sldMkLst>
        <pc:spChg chg="mod ord">
          <ac:chgData name="Tamara Bredemus" userId="64a2595d-e4b2-42fc-94ac-d62a16db6800" providerId="ADAL" clId="{3B5ECC03-D06B-498A-B98D-C3A799329404}" dt="2025-04-20T18:57:40.555" v="2461" actId="6549"/>
          <ac:spMkLst>
            <pc:docMk/>
            <pc:sldMk cId="1872616387" sldId="3646"/>
            <ac:spMk id="4" creationId="{F703D907-D2CC-7FAC-DDA9-755CBF984C74}"/>
          </ac:spMkLst>
        </pc:spChg>
        <pc:spChg chg="mod ord">
          <ac:chgData name="Tamara Bredemus" userId="64a2595d-e4b2-42fc-94ac-d62a16db6800" providerId="ADAL" clId="{3B5ECC03-D06B-498A-B98D-C3A799329404}" dt="2025-04-20T18:57:46.658" v="2462" actId="120"/>
          <ac:spMkLst>
            <pc:docMk/>
            <pc:sldMk cId="1872616387" sldId="3646"/>
            <ac:spMk id="5" creationId="{3127D9D4-359A-6823-055E-E02E5C18CB9E}"/>
          </ac:spMkLst>
        </pc:spChg>
        <pc:spChg chg="mod ord">
          <ac:chgData name="Tamara Bredemus" userId="64a2595d-e4b2-42fc-94ac-d62a16db6800" providerId="ADAL" clId="{3B5ECC03-D06B-498A-B98D-C3A799329404}" dt="2025-04-20T18:58:27.994" v="2515" actId="20577"/>
          <ac:spMkLst>
            <pc:docMk/>
            <pc:sldMk cId="1872616387" sldId="3646"/>
            <ac:spMk id="6" creationId="{7144390F-46AE-0DE7-20B5-E11482F8DE6C}"/>
          </ac:spMkLst>
        </pc:spChg>
      </pc:sldChg>
      <pc:sldChg chg="modSp mod">
        <pc:chgData name="Tamara Bredemus" userId="64a2595d-e4b2-42fc-94ac-d62a16db6800" providerId="ADAL" clId="{3B5ECC03-D06B-498A-B98D-C3A799329404}" dt="2025-04-17T15:12:15.533" v="37" actId="20577"/>
        <pc:sldMkLst>
          <pc:docMk/>
          <pc:sldMk cId="2788260351" sldId="4147"/>
        </pc:sldMkLst>
        <pc:spChg chg="mod">
          <ac:chgData name="Tamara Bredemus" userId="64a2595d-e4b2-42fc-94ac-d62a16db6800" providerId="ADAL" clId="{3B5ECC03-D06B-498A-B98D-C3A799329404}" dt="2025-04-17T15:12:15.533" v="37" actId="20577"/>
          <ac:spMkLst>
            <pc:docMk/>
            <pc:sldMk cId="2788260351" sldId="4147"/>
            <ac:spMk id="3" creationId="{E7726F6C-1AFB-7246-50F4-76BF1489324F}"/>
          </ac:spMkLst>
        </pc:spChg>
      </pc:sldChg>
      <pc:sldChg chg="addSp delSp modSp new mod modClrScheme chgLayout">
        <pc:chgData name="Tamara Bredemus" userId="64a2595d-e4b2-42fc-94ac-d62a16db6800" providerId="ADAL" clId="{3B5ECC03-D06B-498A-B98D-C3A799329404}" dt="2025-04-17T15:21:39.919" v="635" actId="15"/>
        <pc:sldMkLst>
          <pc:docMk/>
          <pc:sldMk cId="2026977212" sldId="4148"/>
        </pc:sldMkLst>
        <pc:spChg chg="add mod ord">
          <ac:chgData name="Tamara Bredemus" userId="64a2595d-e4b2-42fc-94ac-d62a16db6800" providerId="ADAL" clId="{3B5ECC03-D06B-498A-B98D-C3A799329404}" dt="2025-04-17T15:17:03.445" v="351" actId="20577"/>
          <ac:spMkLst>
            <pc:docMk/>
            <pc:sldMk cId="2026977212" sldId="4148"/>
            <ac:spMk id="5" creationId="{1C7AD404-3CCC-646C-C5C6-2735B4AA1D23}"/>
          </ac:spMkLst>
        </pc:spChg>
        <pc:spChg chg="add mod ord">
          <ac:chgData name="Tamara Bredemus" userId="64a2595d-e4b2-42fc-94ac-d62a16db6800" providerId="ADAL" clId="{3B5ECC03-D06B-498A-B98D-C3A799329404}" dt="2025-04-17T15:21:39.919" v="635" actId="15"/>
          <ac:spMkLst>
            <pc:docMk/>
            <pc:sldMk cId="2026977212" sldId="4148"/>
            <ac:spMk id="6" creationId="{3FFB5578-72F1-209D-C004-F059E25786FB}"/>
          </ac:spMkLst>
        </pc:spChg>
      </pc:sldChg>
      <pc:sldChg chg="addSp delSp modSp new mod modClrScheme chgLayout">
        <pc:chgData name="Tamara Bredemus" userId="64a2595d-e4b2-42fc-94ac-d62a16db6800" providerId="ADAL" clId="{3B5ECC03-D06B-498A-B98D-C3A799329404}" dt="2025-04-17T15:27:29.298" v="791" actId="26606"/>
        <pc:sldMkLst>
          <pc:docMk/>
          <pc:sldMk cId="2937504903" sldId="4149"/>
        </pc:sldMkLst>
        <pc:spChg chg="add mod ord">
          <ac:chgData name="Tamara Bredemus" userId="64a2595d-e4b2-42fc-94ac-d62a16db6800" providerId="ADAL" clId="{3B5ECC03-D06B-498A-B98D-C3A799329404}" dt="2025-04-17T15:27:29.298" v="791" actId="26606"/>
          <ac:spMkLst>
            <pc:docMk/>
            <pc:sldMk cId="2937504903" sldId="4149"/>
            <ac:spMk id="4" creationId="{6AD9E52A-3D83-E264-2BDE-51726AB33E54}"/>
          </ac:spMkLst>
        </pc:spChg>
        <pc:spChg chg="add mod ord">
          <ac:chgData name="Tamara Bredemus" userId="64a2595d-e4b2-42fc-94ac-d62a16db6800" providerId="ADAL" clId="{3B5ECC03-D06B-498A-B98D-C3A799329404}" dt="2025-04-17T15:27:29.298" v="791" actId="26606"/>
          <ac:spMkLst>
            <pc:docMk/>
            <pc:sldMk cId="2937504903" sldId="4149"/>
            <ac:spMk id="5" creationId="{71FC51AB-BB1E-9CCC-3116-4F266313A9E4}"/>
          </ac:spMkLst>
        </pc:spChg>
        <pc:picChg chg="add mod ord">
          <ac:chgData name="Tamara Bredemus" userId="64a2595d-e4b2-42fc-94ac-d62a16db6800" providerId="ADAL" clId="{3B5ECC03-D06B-498A-B98D-C3A799329404}" dt="2025-04-17T15:27:29.298" v="791" actId="26606"/>
          <ac:picMkLst>
            <pc:docMk/>
            <pc:sldMk cId="2937504903" sldId="4149"/>
            <ac:picMk id="7" creationId="{51DC8572-0647-058E-6DA6-F502963B6AF6}"/>
          </ac:picMkLst>
        </pc:picChg>
      </pc:sldChg>
      <pc:sldChg chg="addSp delSp modSp new mod modClrScheme chgLayout">
        <pc:chgData name="Tamara Bredemus" userId="64a2595d-e4b2-42fc-94ac-d62a16db6800" providerId="ADAL" clId="{3B5ECC03-D06B-498A-B98D-C3A799329404}" dt="2025-04-18T18:13:21.757" v="976" actId="931"/>
        <pc:sldMkLst>
          <pc:docMk/>
          <pc:sldMk cId="2360976686" sldId="4150"/>
        </pc:sldMkLst>
        <pc:spChg chg="add mod ord">
          <ac:chgData name="Tamara Bredemus" userId="64a2595d-e4b2-42fc-94ac-d62a16db6800" providerId="ADAL" clId="{3B5ECC03-D06B-498A-B98D-C3A799329404}" dt="2025-04-18T18:10:55.823" v="864" actId="313"/>
          <ac:spMkLst>
            <pc:docMk/>
            <pc:sldMk cId="2360976686" sldId="4150"/>
            <ac:spMk id="4" creationId="{8094EC24-3F06-2638-4E9D-7AE9B803FEBE}"/>
          </ac:spMkLst>
        </pc:spChg>
        <pc:spChg chg="add mod ord">
          <ac:chgData name="Tamara Bredemus" userId="64a2595d-e4b2-42fc-94ac-d62a16db6800" providerId="ADAL" clId="{3B5ECC03-D06B-498A-B98D-C3A799329404}" dt="2025-04-18T18:12:31.832" v="975" actId="20577"/>
          <ac:spMkLst>
            <pc:docMk/>
            <pc:sldMk cId="2360976686" sldId="4150"/>
            <ac:spMk id="5" creationId="{3221E176-89FF-7DBF-AEEF-60D4C9F59757}"/>
          </ac:spMkLst>
        </pc:spChg>
        <pc:picChg chg="add mod">
          <ac:chgData name="Tamara Bredemus" userId="64a2595d-e4b2-42fc-94ac-d62a16db6800" providerId="ADAL" clId="{3B5ECC03-D06B-498A-B98D-C3A799329404}" dt="2025-04-18T18:13:21.757" v="976" actId="931"/>
          <ac:picMkLst>
            <pc:docMk/>
            <pc:sldMk cId="2360976686" sldId="4150"/>
            <ac:picMk id="8" creationId="{7499DF42-05F2-35BD-7502-D66D91689073}"/>
          </ac:picMkLst>
        </pc:picChg>
      </pc:sldChg>
      <pc:sldChg chg="addSp delSp modSp new mod modClrScheme chgLayout modNotesTx">
        <pc:chgData name="Tamara Bredemus" userId="64a2595d-e4b2-42fc-94ac-d62a16db6800" providerId="ADAL" clId="{3B5ECC03-D06B-498A-B98D-C3A799329404}" dt="2025-04-18T18:31:59.697" v="1771"/>
        <pc:sldMkLst>
          <pc:docMk/>
          <pc:sldMk cId="820645841" sldId="4151"/>
        </pc:sldMkLst>
        <pc:spChg chg="add mod ord">
          <ac:chgData name="Tamara Bredemus" userId="64a2595d-e4b2-42fc-94ac-d62a16db6800" providerId="ADAL" clId="{3B5ECC03-D06B-498A-B98D-C3A799329404}" dt="2025-04-18T18:14:56.590" v="1004" actId="20577"/>
          <ac:spMkLst>
            <pc:docMk/>
            <pc:sldMk cId="820645841" sldId="4151"/>
            <ac:spMk id="5" creationId="{02580D0D-1F49-58ED-B9D5-FD681AE87976}"/>
          </ac:spMkLst>
        </pc:spChg>
        <pc:spChg chg="add mod ord">
          <ac:chgData name="Tamara Bredemus" userId="64a2595d-e4b2-42fc-94ac-d62a16db6800" providerId="ADAL" clId="{3B5ECC03-D06B-498A-B98D-C3A799329404}" dt="2025-04-18T18:19:58.106" v="1221" actId="313"/>
          <ac:spMkLst>
            <pc:docMk/>
            <pc:sldMk cId="820645841" sldId="4151"/>
            <ac:spMk id="6" creationId="{34A7EB2C-F136-CEF5-F5F4-8F132C8B2DE9}"/>
          </ac:spMkLst>
        </pc:spChg>
        <pc:picChg chg="add mod modCrop">
          <ac:chgData name="Tamara Bredemus" userId="64a2595d-e4b2-42fc-94ac-d62a16db6800" providerId="ADAL" clId="{3B5ECC03-D06B-498A-B98D-C3A799329404}" dt="2025-04-18T18:18:46.093" v="1204" actId="14100"/>
          <ac:picMkLst>
            <pc:docMk/>
            <pc:sldMk cId="820645841" sldId="4151"/>
            <ac:picMk id="8" creationId="{FC9B1830-EE1E-1C0A-2026-2DA34C188F34}"/>
          </ac:picMkLst>
        </pc:picChg>
      </pc:sldChg>
      <pc:sldChg chg="addSp delSp modSp new mod modClrScheme chgLayout">
        <pc:chgData name="Tamara Bredemus" userId="64a2595d-e4b2-42fc-94ac-d62a16db6800" providerId="ADAL" clId="{3B5ECC03-D06B-498A-B98D-C3A799329404}" dt="2025-04-18T18:24:20.533" v="1438" actId="20577"/>
        <pc:sldMkLst>
          <pc:docMk/>
          <pc:sldMk cId="2093317090" sldId="4152"/>
        </pc:sldMkLst>
        <pc:spChg chg="mod ord">
          <ac:chgData name="Tamara Bredemus" userId="64a2595d-e4b2-42fc-94ac-d62a16db6800" providerId="ADAL" clId="{3B5ECC03-D06B-498A-B98D-C3A799329404}" dt="2025-04-18T18:20:22.950" v="1222" actId="700"/>
          <ac:spMkLst>
            <pc:docMk/>
            <pc:sldMk cId="2093317090" sldId="4152"/>
            <ac:spMk id="2" creationId="{768C887F-3E4D-F855-B2CB-B59EF5156B43}"/>
          </ac:spMkLst>
        </pc:spChg>
        <pc:spChg chg="add mod ord">
          <ac:chgData name="Tamara Bredemus" userId="64a2595d-e4b2-42fc-94ac-d62a16db6800" providerId="ADAL" clId="{3B5ECC03-D06B-498A-B98D-C3A799329404}" dt="2025-04-18T18:24:20.533" v="1438" actId="20577"/>
          <ac:spMkLst>
            <pc:docMk/>
            <pc:sldMk cId="2093317090" sldId="4152"/>
            <ac:spMk id="4" creationId="{4A556DD8-4D6B-8F46-7CE1-C2FE8D3E108B}"/>
          </ac:spMkLst>
        </pc:spChg>
        <pc:picChg chg="add mod">
          <ac:chgData name="Tamara Bredemus" userId="64a2595d-e4b2-42fc-94ac-d62a16db6800" providerId="ADAL" clId="{3B5ECC03-D06B-498A-B98D-C3A799329404}" dt="2025-04-18T18:21:13.529" v="1225" actId="1440"/>
          <ac:picMkLst>
            <pc:docMk/>
            <pc:sldMk cId="2093317090" sldId="4152"/>
            <ac:picMk id="6" creationId="{FAD1C655-35D0-D1B2-CD7D-ACCAF187CCA6}"/>
          </ac:picMkLst>
        </pc:picChg>
      </pc:sldChg>
      <pc:sldChg chg="addSp delSp modSp new mod modClrScheme chgLayout modNotesTx">
        <pc:chgData name="Tamara Bredemus" userId="64a2595d-e4b2-42fc-94ac-d62a16db6800" providerId="ADAL" clId="{3B5ECC03-D06B-498A-B98D-C3A799329404}" dt="2025-04-18T18:33:14.051" v="1773" actId="20577"/>
        <pc:sldMkLst>
          <pc:docMk/>
          <pc:sldMk cId="1528699935" sldId="4153"/>
        </pc:sldMkLst>
        <pc:spChg chg="add mod ord">
          <ac:chgData name="Tamara Bredemus" userId="64a2595d-e4b2-42fc-94ac-d62a16db6800" providerId="ADAL" clId="{3B5ECC03-D06B-498A-B98D-C3A799329404}" dt="2025-04-18T18:26:18.637" v="1454" actId="20577"/>
          <ac:spMkLst>
            <pc:docMk/>
            <pc:sldMk cId="1528699935" sldId="4153"/>
            <ac:spMk id="5" creationId="{55D35500-80A4-8661-BF46-8EE6BD18C983}"/>
          </ac:spMkLst>
        </pc:spChg>
        <pc:spChg chg="add mod ord">
          <ac:chgData name="Tamara Bredemus" userId="64a2595d-e4b2-42fc-94ac-d62a16db6800" providerId="ADAL" clId="{3B5ECC03-D06B-498A-B98D-C3A799329404}" dt="2025-04-18T18:30:35.897" v="1764" actId="15"/>
          <ac:spMkLst>
            <pc:docMk/>
            <pc:sldMk cId="1528699935" sldId="4153"/>
            <ac:spMk id="6" creationId="{C7A54F09-91EA-27E6-D6BE-22C9FD7E6F1E}"/>
          </ac:spMkLst>
        </pc:spChg>
        <pc:picChg chg="add mod">
          <ac:chgData name="Tamara Bredemus" userId="64a2595d-e4b2-42fc-94ac-d62a16db6800" providerId="ADAL" clId="{3B5ECC03-D06B-498A-B98D-C3A799329404}" dt="2025-04-18T18:31:25.374" v="1770" actId="1076"/>
          <ac:picMkLst>
            <pc:docMk/>
            <pc:sldMk cId="1528699935" sldId="4153"/>
            <ac:picMk id="7" creationId="{DEE3DF6C-A6E2-311C-3736-F33947BD4EEE}"/>
          </ac:picMkLst>
        </pc:picChg>
      </pc:sldChg>
      <pc:sldChg chg="addSp delSp modSp new mod modClrScheme chgLayout">
        <pc:chgData name="Tamara Bredemus" userId="64a2595d-e4b2-42fc-94ac-d62a16db6800" providerId="ADAL" clId="{3B5ECC03-D06B-498A-B98D-C3A799329404}" dt="2025-04-18T18:35:43.618" v="1879" actId="931"/>
        <pc:sldMkLst>
          <pc:docMk/>
          <pc:sldMk cId="259964153" sldId="4154"/>
        </pc:sldMkLst>
        <pc:spChg chg="add mod ord">
          <ac:chgData name="Tamara Bredemus" userId="64a2595d-e4b2-42fc-94ac-d62a16db6800" providerId="ADAL" clId="{3B5ECC03-D06B-498A-B98D-C3A799329404}" dt="2025-04-18T18:33:44.129" v="1794" actId="20577"/>
          <ac:spMkLst>
            <pc:docMk/>
            <pc:sldMk cId="259964153" sldId="4154"/>
            <ac:spMk id="4" creationId="{F570B16E-A0D0-B310-04DB-A7B8A4A23056}"/>
          </ac:spMkLst>
        </pc:spChg>
        <pc:spChg chg="add mod ord">
          <ac:chgData name="Tamara Bredemus" userId="64a2595d-e4b2-42fc-94ac-d62a16db6800" providerId="ADAL" clId="{3B5ECC03-D06B-498A-B98D-C3A799329404}" dt="2025-04-18T18:35:00.564" v="1878" actId="20577"/>
          <ac:spMkLst>
            <pc:docMk/>
            <pc:sldMk cId="259964153" sldId="4154"/>
            <ac:spMk id="5" creationId="{7FF95F32-7AB8-3648-03E3-7481A8D63BDE}"/>
          </ac:spMkLst>
        </pc:spChg>
        <pc:picChg chg="add mod">
          <ac:chgData name="Tamara Bredemus" userId="64a2595d-e4b2-42fc-94ac-d62a16db6800" providerId="ADAL" clId="{3B5ECC03-D06B-498A-B98D-C3A799329404}" dt="2025-04-18T18:35:43.618" v="1879" actId="931"/>
          <ac:picMkLst>
            <pc:docMk/>
            <pc:sldMk cId="259964153" sldId="4154"/>
            <ac:picMk id="8" creationId="{A401DC13-5C56-93E5-15C1-D2E7AD534603}"/>
          </ac:picMkLst>
        </pc:picChg>
      </pc:sldChg>
      <pc:sldChg chg="addSp delSp modSp new mod modClrScheme chgLayout">
        <pc:chgData name="Tamara Bredemus" userId="64a2595d-e4b2-42fc-94ac-d62a16db6800" providerId="ADAL" clId="{3B5ECC03-D06B-498A-B98D-C3A799329404}" dt="2025-04-20T18:31:21.316" v="1976" actId="931"/>
        <pc:sldMkLst>
          <pc:docMk/>
          <pc:sldMk cId="3888340503" sldId="4155"/>
        </pc:sldMkLst>
        <pc:spChg chg="add mod ord">
          <ac:chgData name="Tamara Bredemus" userId="64a2595d-e4b2-42fc-94ac-d62a16db6800" providerId="ADAL" clId="{3B5ECC03-D06B-498A-B98D-C3A799329404}" dt="2025-04-20T18:29:58.792" v="1941" actId="20577"/>
          <ac:spMkLst>
            <pc:docMk/>
            <pc:sldMk cId="3888340503" sldId="4155"/>
            <ac:spMk id="5" creationId="{49BF610E-E0BF-7158-EC60-EAA270818F22}"/>
          </ac:spMkLst>
        </pc:spChg>
        <pc:spChg chg="add mod ord">
          <ac:chgData name="Tamara Bredemus" userId="64a2595d-e4b2-42fc-94ac-d62a16db6800" providerId="ADAL" clId="{3B5ECC03-D06B-498A-B98D-C3A799329404}" dt="2025-04-20T18:30:40.958" v="1975" actId="108"/>
          <ac:spMkLst>
            <pc:docMk/>
            <pc:sldMk cId="3888340503" sldId="4155"/>
            <ac:spMk id="7" creationId="{C32A4C52-46D9-235E-6EBF-481ABAC8BFF0}"/>
          </ac:spMkLst>
        </pc:spChg>
        <pc:picChg chg="add mod">
          <ac:chgData name="Tamara Bredemus" userId="64a2595d-e4b2-42fc-94ac-d62a16db6800" providerId="ADAL" clId="{3B5ECC03-D06B-498A-B98D-C3A799329404}" dt="2025-04-20T18:31:21.316" v="1976" actId="931"/>
          <ac:picMkLst>
            <pc:docMk/>
            <pc:sldMk cId="3888340503" sldId="4155"/>
            <ac:picMk id="10" creationId="{3DDC69B1-3F42-8CBB-2829-01D00A1E0906}"/>
          </ac:picMkLst>
        </pc:picChg>
      </pc:sldChg>
      <pc:sldChg chg="modSp new mod">
        <pc:chgData name="Tamara Bredemus" userId="64a2595d-e4b2-42fc-94ac-d62a16db6800" providerId="ADAL" clId="{3B5ECC03-D06B-498A-B98D-C3A799329404}" dt="2025-04-20T18:36:33.286" v="2069" actId="120"/>
        <pc:sldMkLst>
          <pc:docMk/>
          <pc:sldMk cId="3675993818" sldId="4156"/>
        </pc:sldMkLst>
        <pc:spChg chg="mod">
          <ac:chgData name="Tamara Bredemus" userId="64a2595d-e4b2-42fc-94ac-d62a16db6800" providerId="ADAL" clId="{3B5ECC03-D06B-498A-B98D-C3A799329404}" dt="2025-04-20T18:36:33.286" v="2069" actId="120"/>
          <ac:spMkLst>
            <pc:docMk/>
            <pc:sldMk cId="3675993818" sldId="4156"/>
            <ac:spMk id="2" creationId="{EB87B927-CEC5-9C7F-7225-1B78D2487235}"/>
          </ac:spMkLst>
        </pc:spChg>
      </pc:sldChg>
      <pc:sldChg chg="add">
        <pc:chgData name="Tamara Bredemus" userId="64a2595d-e4b2-42fc-94ac-d62a16db6800" providerId="ADAL" clId="{3B5ECC03-D06B-498A-B98D-C3A799329404}" dt="2025-04-20T18:45:05.733" v="2154"/>
        <pc:sldMkLst>
          <pc:docMk/>
          <pc:sldMk cId="1972539182" sldId="4157"/>
        </pc:sldMkLst>
      </pc:sldChg>
      <pc:sldChg chg="add">
        <pc:chgData name="Tamara Bredemus" userId="64a2595d-e4b2-42fc-94ac-d62a16db6800" providerId="ADAL" clId="{3B5ECC03-D06B-498A-B98D-C3A799329404}" dt="2025-04-20T18:51:38.346" v="2394"/>
        <pc:sldMkLst>
          <pc:docMk/>
          <pc:sldMk cId="3828789872" sldId="4158"/>
        </pc:sldMkLst>
      </pc:sldChg>
      <pc:sldChg chg="add">
        <pc:chgData name="Tamara Bredemus" userId="64a2595d-e4b2-42fc-94ac-d62a16db6800" providerId="ADAL" clId="{3B5ECC03-D06B-498A-B98D-C3A799329404}" dt="2025-04-20T18:52:05.520" v="2397"/>
        <pc:sldMkLst>
          <pc:docMk/>
          <pc:sldMk cId="1213577114" sldId="4159"/>
        </pc:sldMkLst>
      </pc:sldChg>
      <pc:sldChg chg="add del setBg">
        <pc:chgData name="Tamara Bredemus" userId="64a2595d-e4b2-42fc-94ac-d62a16db6800" providerId="ADAL" clId="{3B5ECC03-D06B-498A-B98D-C3A799329404}" dt="2025-04-20T18:52:02.237" v="2396"/>
        <pc:sldMkLst>
          <pc:docMk/>
          <pc:sldMk cId="2615614243" sldId="4159"/>
        </pc:sldMkLst>
      </pc:sldChg>
      <pc:sldChg chg="modSp new mod">
        <pc:chgData name="Tamara Bredemus" userId="64a2595d-e4b2-42fc-94ac-d62a16db6800" providerId="ADAL" clId="{3B5ECC03-D06B-498A-B98D-C3A799329404}" dt="2025-04-20T19:01:05.567" v="2685" actId="20577"/>
        <pc:sldMkLst>
          <pc:docMk/>
          <pc:sldMk cId="178733302" sldId="4160"/>
        </pc:sldMkLst>
        <pc:spChg chg="mod">
          <ac:chgData name="Tamara Bredemus" userId="64a2595d-e4b2-42fc-94ac-d62a16db6800" providerId="ADAL" clId="{3B5ECC03-D06B-498A-B98D-C3A799329404}" dt="2025-04-20T19:00:38.877" v="2640" actId="313"/>
          <ac:spMkLst>
            <pc:docMk/>
            <pc:sldMk cId="178733302" sldId="4160"/>
            <ac:spMk id="2" creationId="{25A6D7B6-F16D-1A7D-2C8B-57718C3C9F0B}"/>
          </ac:spMkLst>
        </pc:spChg>
        <pc:spChg chg="mod">
          <ac:chgData name="Tamara Bredemus" userId="64a2595d-e4b2-42fc-94ac-d62a16db6800" providerId="ADAL" clId="{3B5ECC03-D06B-498A-B98D-C3A799329404}" dt="2025-04-20T19:01:05.567" v="2685" actId="20577"/>
          <ac:spMkLst>
            <pc:docMk/>
            <pc:sldMk cId="178733302" sldId="4160"/>
            <ac:spMk id="3" creationId="{933763A1-DEFD-1943-93C0-1596CCA1F0D0}"/>
          </ac:spMkLst>
        </pc:spChg>
      </pc:sldChg>
      <pc:sldMasterChg chg="delSldLayout">
        <pc:chgData name="Tamara Bredemus" userId="64a2595d-e4b2-42fc-94ac-d62a16db6800" providerId="ADAL" clId="{3B5ECC03-D06B-498A-B98D-C3A799329404}" dt="2025-04-20T19:05:56.135" v="2698" actId="47"/>
        <pc:sldMasterMkLst>
          <pc:docMk/>
          <pc:sldMasterMk cId="76480679" sldId="2147483648"/>
        </pc:sldMasterMkLst>
        <pc:sldLayoutChg chg="del">
          <pc:chgData name="Tamara Bredemus" userId="64a2595d-e4b2-42fc-94ac-d62a16db6800" providerId="ADAL" clId="{3B5ECC03-D06B-498A-B98D-C3A799329404}" dt="2025-04-17T15:13:50.942" v="131" actId="2696"/>
          <pc:sldLayoutMkLst>
            <pc:docMk/>
            <pc:sldMasterMk cId="76480679" sldId="2147483648"/>
            <pc:sldLayoutMk cId="3691213837" sldId="2147483671"/>
          </pc:sldLayoutMkLst>
        </pc:sldLayoutChg>
        <pc:sldLayoutChg chg="del">
          <pc:chgData name="Tamara Bredemus" userId="64a2595d-e4b2-42fc-94ac-d62a16db6800" providerId="ADAL" clId="{3B5ECC03-D06B-498A-B98D-C3A799329404}" dt="2025-04-20T19:05:56.135" v="2698" actId="47"/>
          <pc:sldLayoutMkLst>
            <pc:docMk/>
            <pc:sldMasterMk cId="76480679" sldId="2147483648"/>
            <pc:sldLayoutMk cId="1131917655" sldId="2147483673"/>
          </pc:sldLayoutMkLst>
        </pc:sldLayoutChg>
        <pc:sldLayoutChg chg="del">
          <pc:chgData name="Tamara Bredemus" userId="64a2595d-e4b2-42fc-94ac-d62a16db6800" providerId="ADAL" clId="{3B5ECC03-D06B-498A-B98D-C3A799329404}" dt="2025-04-20T19:05:56.135" v="2698" actId="47"/>
          <pc:sldLayoutMkLst>
            <pc:docMk/>
            <pc:sldMasterMk cId="76480679" sldId="2147483648"/>
            <pc:sldLayoutMk cId="2687724395" sldId="2147483678"/>
          </pc:sldLayoutMkLst>
        </pc:sldLayoutChg>
        <pc:sldLayoutChg chg="del">
          <pc:chgData name="Tamara Bredemus" userId="64a2595d-e4b2-42fc-94ac-d62a16db6800" providerId="ADAL" clId="{3B5ECC03-D06B-498A-B98D-C3A799329404}" dt="2025-04-17T15:13:50.942" v="131" actId="2696"/>
          <pc:sldLayoutMkLst>
            <pc:docMk/>
            <pc:sldMasterMk cId="76480679" sldId="2147483648"/>
            <pc:sldLayoutMk cId="2982872222" sldId="2147483682"/>
          </pc:sldLayoutMkLst>
        </pc:sldLayoutChg>
        <pc:sldLayoutChg chg="del">
          <pc:chgData name="Tamara Bredemus" userId="64a2595d-e4b2-42fc-94ac-d62a16db6800" providerId="ADAL" clId="{3B5ECC03-D06B-498A-B98D-C3A799329404}" dt="2025-04-17T15:13:26.694" v="130" actId="2696"/>
          <pc:sldLayoutMkLst>
            <pc:docMk/>
            <pc:sldMasterMk cId="76480679" sldId="2147483648"/>
            <pc:sldLayoutMk cId="559638854" sldId="2147483691"/>
          </pc:sldLayoutMkLst>
        </pc:sldLayoutChg>
        <pc:sldLayoutChg chg="del">
          <pc:chgData name="Tamara Bredemus" userId="64a2595d-e4b2-42fc-94ac-d62a16db6800" providerId="ADAL" clId="{3B5ECC03-D06B-498A-B98D-C3A799329404}" dt="2025-04-17T15:13:50.942" v="131" actId="2696"/>
          <pc:sldLayoutMkLst>
            <pc:docMk/>
            <pc:sldMasterMk cId="76480679" sldId="2147483648"/>
            <pc:sldLayoutMk cId="4089374610" sldId="2147483731"/>
          </pc:sldLayoutMkLst>
        </pc:sldLayoutChg>
      </pc:sldMasterChg>
      <pc:sldMasterChg chg="delSldLayout modSldLayout">
        <pc:chgData name="Tamara Bredemus" userId="64a2595d-e4b2-42fc-94ac-d62a16db6800" providerId="ADAL" clId="{3B5ECC03-D06B-498A-B98D-C3A799329404}" dt="2025-04-20T19:05:56.135" v="2698" actId="47"/>
        <pc:sldMasterMkLst>
          <pc:docMk/>
          <pc:sldMasterMk cId="1312358260" sldId="2147483692"/>
        </pc:sldMasterMkLst>
        <pc:sldLayoutChg chg="del">
          <pc:chgData name="Tamara Bredemus" userId="64a2595d-e4b2-42fc-94ac-d62a16db6800" providerId="ADAL" clId="{3B5ECC03-D06B-498A-B98D-C3A799329404}" dt="2025-04-20T19:05:56.135" v="2698" actId="47"/>
          <pc:sldLayoutMkLst>
            <pc:docMk/>
            <pc:sldMasterMk cId="1312358260" sldId="2147483692"/>
            <pc:sldLayoutMk cId="2276789744" sldId="2147483712"/>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203014041" sldId="2147483719"/>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2171136635" sldId="2147483721"/>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2116822729" sldId="2147483722"/>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50190978" sldId="2147483723"/>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2434619885" sldId="2147483724"/>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3062199984" sldId="2147483725"/>
          </pc:sldLayoutMkLst>
        </pc:sldLayoutChg>
        <pc:sldLayoutChg chg="del">
          <pc:chgData name="Tamara Bredemus" userId="64a2595d-e4b2-42fc-94ac-d62a16db6800" providerId="ADAL" clId="{3B5ECC03-D06B-498A-B98D-C3A799329404}" dt="2025-04-20T19:05:56.135" v="2698" actId="47"/>
          <pc:sldLayoutMkLst>
            <pc:docMk/>
            <pc:sldMasterMk cId="1312358260" sldId="2147483692"/>
            <pc:sldLayoutMk cId="232824511" sldId="2147483726"/>
          </pc:sldLayoutMkLst>
        </pc:sldLayoutChg>
        <pc:sldLayoutChg chg="delSp mod">
          <pc:chgData name="Tamara Bredemus" userId="64a2595d-e4b2-42fc-94ac-d62a16db6800" providerId="ADAL" clId="{3B5ECC03-D06B-498A-B98D-C3A799329404}" dt="2025-04-17T15:30:16.867" v="794" actId="478"/>
          <pc:sldLayoutMkLst>
            <pc:docMk/>
            <pc:sldMasterMk cId="1312358260" sldId="2147483692"/>
            <pc:sldLayoutMk cId="1821532590" sldId="2147483737"/>
          </pc:sldLayoutMkLst>
        </pc:sldLayoutChg>
        <pc:sldLayoutChg chg="delSp mod">
          <pc:chgData name="Tamara Bredemus" userId="64a2595d-e4b2-42fc-94ac-d62a16db6800" providerId="ADAL" clId="{3B5ECC03-D06B-498A-B98D-C3A799329404}" dt="2025-04-17T15:30:24.860" v="795" actId="478"/>
          <pc:sldLayoutMkLst>
            <pc:docMk/>
            <pc:sldMasterMk cId="1312358260" sldId="2147483692"/>
            <pc:sldLayoutMk cId="348203751" sldId="214748373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F43A96-9D87-1A03-FACA-853D8E5EAC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ADC0BA-ED08-BD44-E884-EC6873D3B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1732E4-E697-4A5F-B0F2-A4555F86029D}" type="datetimeFigureOut">
              <a:rPr lang="en-US" smtClean="0"/>
              <a:t>5/9/2025</a:t>
            </a:fld>
            <a:endParaRPr lang="en-US"/>
          </a:p>
        </p:txBody>
      </p:sp>
      <p:sp>
        <p:nvSpPr>
          <p:cNvPr id="4" name="Footer Placeholder 3">
            <a:extLst>
              <a:ext uri="{FF2B5EF4-FFF2-40B4-BE49-F238E27FC236}">
                <a16:creationId xmlns:a16="http://schemas.microsoft.com/office/drawing/2014/main" id="{F990E5C4-BF54-CE9E-8090-D3BF1CCD3C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4F3988-4211-E9CB-5863-08E5F00942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EFC5F7-E9FF-4A66-9EFF-C76A231E318C}" type="slidenum">
              <a:rPr lang="en-US" smtClean="0"/>
              <a:t>‹#›</a:t>
            </a:fld>
            <a:endParaRPr lang="en-US"/>
          </a:p>
        </p:txBody>
      </p:sp>
    </p:spTree>
    <p:extLst>
      <p:ext uri="{BB962C8B-B14F-4D97-AF65-F5344CB8AC3E}">
        <p14:creationId xmlns:p14="http://schemas.microsoft.com/office/powerpoint/2010/main" val="558313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1C8EE-10EB-4E4A-8B45-94663D28BBCB}"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CCFDE-2030-4657-9BFD-3E097530FA26}" type="slidenum">
              <a:rPr lang="en-US" smtClean="0"/>
              <a:t>‹#›</a:t>
            </a:fld>
            <a:endParaRPr lang="en-US"/>
          </a:p>
        </p:txBody>
      </p:sp>
    </p:spTree>
    <p:extLst>
      <p:ext uri="{BB962C8B-B14F-4D97-AF65-F5344CB8AC3E}">
        <p14:creationId xmlns:p14="http://schemas.microsoft.com/office/powerpoint/2010/main" val="349314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CCFDE-2030-4657-9BFD-3E097530F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19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Save a copy of the PowerPoint presentation to your OneDrive or another location.</a:t>
            </a:r>
          </a:p>
          <a:p>
            <a:pPr marL="228600" indent="-228600">
              <a:buFont typeface="+mj-lt"/>
              <a:buAutoNum type="arabicPeriod"/>
            </a:pPr>
            <a:r>
              <a:rPr lang="en-US"/>
              <a:t>Open the saved copy.</a:t>
            </a:r>
          </a:p>
          <a:p>
            <a:pPr marL="228600" indent="-228600">
              <a:buFont typeface="+mj-lt"/>
              <a:buAutoNum type="arabicPeriod"/>
            </a:pPr>
            <a:r>
              <a:rPr lang="en-US"/>
              <a:t>Select the </a:t>
            </a:r>
            <a:r>
              <a:rPr lang="en-US" b="1"/>
              <a:t>View tab</a:t>
            </a:r>
            <a:r>
              <a:rPr lang="en-US"/>
              <a:t>.</a:t>
            </a:r>
          </a:p>
          <a:p>
            <a:pPr marL="228600" indent="-228600">
              <a:buFont typeface="+mj-lt"/>
              <a:buAutoNum type="arabicPeriod"/>
            </a:pPr>
            <a:r>
              <a:rPr lang="en-US"/>
              <a:t>In the </a:t>
            </a:r>
            <a:r>
              <a:rPr lang="en-US" i="1"/>
              <a:t>Master Views group</a:t>
            </a:r>
            <a:r>
              <a:rPr lang="en-US"/>
              <a:t>, select </a:t>
            </a:r>
            <a:r>
              <a:rPr lang="en-US" b="1"/>
              <a:t>Slide Master</a:t>
            </a:r>
            <a:r>
              <a:rPr lang="en-US"/>
              <a:t>.</a:t>
            </a:r>
          </a:p>
          <a:p>
            <a:pPr marL="228600" indent="-228600">
              <a:buFont typeface="+mj-lt"/>
              <a:buAutoNum type="arabicPeriod"/>
            </a:pPr>
            <a:r>
              <a:rPr lang="en-US"/>
              <a:t>Scroll up on the list of slides until you are at the top.</a:t>
            </a:r>
          </a:p>
          <a:p>
            <a:pPr marL="228600" indent="-228600">
              <a:buFont typeface="+mj-lt"/>
              <a:buAutoNum type="arabicPeriod"/>
            </a:pPr>
            <a:r>
              <a:rPr lang="en-US"/>
              <a:t>Select the logo to remove and press the delete key. This will remove the logo from all slides.</a:t>
            </a:r>
          </a:p>
          <a:p>
            <a:pPr marL="228600" indent="-228600">
              <a:buFont typeface="+mj-lt"/>
              <a:buAutoNum type="arabicPeriod"/>
            </a:pPr>
            <a:r>
              <a:rPr lang="en-US"/>
              <a:t>To add a logo, copy and paste the picture to the Master Slide and position it as you like. This will add the logo to all of the slides.</a:t>
            </a:r>
          </a:p>
          <a:p>
            <a:pPr marL="228600" indent="-228600">
              <a:buFont typeface="+mj-lt"/>
              <a:buAutoNum type="arabicPeriod"/>
            </a:pPr>
            <a:r>
              <a:rPr lang="en-US"/>
              <a:t>When you are done making your changes, select </a:t>
            </a:r>
            <a:r>
              <a:rPr lang="en-US" b="1"/>
              <a:t>Close Master View</a:t>
            </a:r>
            <a:r>
              <a:rPr lang="en-US"/>
              <a:t>.</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14</a:t>
            </a:fld>
            <a:endParaRPr lang="en-US"/>
          </a:p>
        </p:txBody>
      </p:sp>
    </p:spTree>
    <p:extLst>
      <p:ext uri="{BB962C8B-B14F-4D97-AF65-F5344CB8AC3E}">
        <p14:creationId xmlns:p14="http://schemas.microsoft.com/office/powerpoint/2010/main" val="210965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Instructions on how to create a Teams meeting are in the notes section of this slide.</a:t>
            </a:r>
          </a:p>
          <a:p>
            <a:pPr marL="228600" indent="-228600">
              <a:buFont typeface="+mj-lt"/>
              <a:buAutoNum type="arabicPeriod"/>
            </a:pPr>
            <a:endParaRPr lang="en-US"/>
          </a:p>
          <a:p>
            <a:pPr marL="228600" indent="-228600">
              <a:buFont typeface="+mj-lt"/>
              <a:buAutoNum type="arabicPeriod"/>
            </a:pPr>
            <a:r>
              <a:rPr lang="en-US"/>
              <a:t>In Teams, in the app bar, select </a:t>
            </a:r>
            <a:r>
              <a:rPr lang="en-US" b="1"/>
              <a:t>Calendar</a:t>
            </a:r>
            <a:r>
              <a:rPr lang="en-US"/>
              <a:t>.</a:t>
            </a:r>
          </a:p>
          <a:p>
            <a:pPr marL="228600" indent="-228600">
              <a:buFont typeface="+mj-lt"/>
              <a:buAutoNum type="arabicPeriod"/>
            </a:pPr>
            <a:r>
              <a:rPr lang="en-US"/>
              <a:t>In the upper right corner select </a:t>
            </a:r>
            <a:r>
              <a:rPr lang="en-US" b="1"/>
              <a:t>+New meeting</a:t>
            </a:r>
            <a:r>
              <a:rPr lang="en-US"/>
              <a:t>.</a:t>
            </a:r>
          </a:p>
          <a:p>
            <a:pPr marL="228600" indent="-228600">
              <a:buFont typeface="+mj-lt"/>
              <a:buAutoNum type="arabicPeriod"/>
            </a:pPr>
            <a:r>
              <a:rPr lang="en-US"/>
              <a:t>Title the Meeting: Organize Your Information in Teams Webinar.</a:t>
            </a:r>
          </a:p>
          <a:p>
            <a:pPr marL="228600" indent="-228600">
              <a:buFont typeface="+mj-lt"/>
              <a:buAutoNum type="arabicPeriod"/>
            </a:pPr>
            <a:r>
              <a:rPr lang="en-US"/>
              <a:t>Invite attendees by name or Add a channel.</a:t>
            </a:r>
          </a:p>
          <a:p>
            <a:pPr marL="228600" indent="-228600">
              <a:buFont typeface="+mj-lt"/>
              <a:buAutoNum type="arabicPeriod"/>
            </a:pPr>
            <a:r>
              <a:rPr lang="en-US"/>
              <a:t>Set the start date and time.</a:t>
            </a:r>
          </a:p>
          <a:p>
            <a:pPr marL="228600" indent="-228600">
              <a:buFont typeface="+mj-lt"/>
              <a:buAutoNum type="arabicPeriod"/>
            </a:pPr>
            <a:r>
              <a:rPr lang="en-US"/>
              <a:t>Set the end date and time (30 minutes after the start time).</a:t>
            </a:r>
          </a:p>
          <a:p>
            <a:pPr marL="228600" indent="-228600">
              <a:buFont typeface="+mj-lt"/>
              <a:buAutoNum type="arabicPeriod"/>
            </a:pPr>
            <a:r>
              <a:rPr lang="en-US"/>
              <a:t>Put the description of the webinar in the Details box.</a:t>
            </a:r>
          </a:p>
          <a:p>
            <a:pPr marL="228600" indent="-228600">
              <a:buFont typeface="+mj-lt"/>
              <a:buAutoNum type="arabicPeriod"/>
            </a:pPr>
            <a:r>
              <a:rPr lang="en-US"/>
              <a:t>Select </a:t>
            </a:r>
            <a:r>
              <a:rPr lang="en-US" b="1"/>
              <a:t>Send</a:t>
            </a:r>
            <a:r>
              <a:rPr lang="en-US"/>
              <a:t> in the upper right corner.</a:t>
            </a:r>
          </a:p>
          <a:p>
            <a:endParaRPr lang="en-US"/>
          </a:p>
        </p:txBody>
      </p:sp>
      <p:sp>
        <p:nvSpPr>
          <p:cNvPr id="4" name="Slide Number Placeholder 3"/>
          <p:cNvSpPr>
            <a:spLocks noGrp="1"/>
          </p:cNvSpPr>
          <p:nvPr>
            <p:ph type="sldNum" sz="quarter" idx="5"/>
          </p:nvPr>
        </p:nvSpPr>
        <p:spPr/>
        <p:txBody>
          <a:bodyPr/>
          <a:lstStyle/>
          <a:p>
            <a:fld id="{E2FCCFDE-2030-4657-9BFD-3E097530FA26}" type="slidenum">
              <a:rPr lang="en-US" smtClean="0"/>
              <a:t>16</a:t>
            </a:fld>
            <a:endParaRPr lang="en-US"/>
          </a:p>
        </p:txBody>
      </p:sp>
    </p:spTree>
    <p:extLst>
      <p:ext uri="{BB962C8B-B14F-4D97-AF65-F5344CB8AC3E}">
        <p14:creationId xmlns:p14="http://schemas.microsoft.com/office/powerpoint/2010/main" val="385622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Instructions on how to create an Announcement are in the notes section of this slide.</a:t>
            </a:r>
          </a:p>
          <a:p>
            <a:pPr marL="0" indent="0">
              <a:buFont typeface="+mj-lt"/>
              <a:buNone/>
            </a:pPr>
            <a:endParaRPr lang="en-US"/>
          </a:p>
          <a:p>
            <a:pPr marL="228600" indent="-228600">
              <a:buFont typeface="+mj-lt"/>
              <a:buAutoNum type="arabicPeriod"/>
            </a:pPr>
            <a:r>
              <a:rPr lang="en-US"/>
              <a:t>Navigate to the channel where you’d like to make the Announcement.</a:t>
            </a:r>
          </a:p>
          <a:p>
            <a:pPr marL="228600" indent="-228600">
              <a:buFont typeface="+mj-lt"/>
              <a:buAutoNum type="arabicPeriod"/>
            </a:pPr>
            <a:r>
              <a:rPr lang="en-US"/>
              <a:t>At the bottom of the screen, select </a:t>
            </a:r>
            <a:r>
              <a:rPr lang="en-US" b="1"/>
              <a:t>New conversation</a:t>
            </a:r>
            <a:r>
              <a:rPr lang="en-US"/>
              <a:t>.</a:t>
            </a:r>
          </a:p>
          <a:p>
            <a:pPr marL="228600" indent="-228600">
              <a:buFont typeface="+mj-lt"/>
              <a:buAutoNum type="arabicPeriod"/>
            </a:pPr>
            <a:r>
              <a:rPr lang="en-US"/>
              <a:t>Select the </a:t>
            </a:r>
            <a:r>
              <a:rPr lang="en-US" b="1"/>
              <a:t>Format icon </a:t>
            </a:r>
            <a:r>
              <a:rPr lang="en-US"/>
              <a:t>(the A with a paint brush).</a:t>
            </a:r>
          </a:p>
          <a:p>
            <a:pPr marL="228600" indent="-228600">
              <a:buFont typeface="+mj-lt"/>
              <a:buAutoNum type="arabicPeriod"/>
            </a:pPr>
            <a:r>
              <a:rPr lang="en-US"/>
              <a:t>From the </a:t>
            </a:r>
            <a:r>
              <a:rPr lang="en-US" i="1"/>
              <a:t>New conversation drop-down</a:t>
            </a:r>
            <a:r>
              <a:rPr lang="en-US"/>
              <a:t>, select </a:t>
            </a:r>
            <a:r>
              <a:rPr lang="en-US" b="1"/>
              <a:t>Announcement</a:t>
            </a:r>
            <a:r>
              <a:rPr lang="en-US"/>
              <a:t>.</a:t>
            </a:r>
          </a:p>
          <a:p>
            <a:pPr marL="228600" indent="-228600">
              <a:buFont typeface="+mj-lt"/>
              <a:buAutoNum type="arabicPeriod"/>
            </a:pPr>
            <a:r>
              <a:rPr lang="en-US"/>
              <a:t>If you would like to add a banner, select the </a:t>
            </a:r>
            <a:r>
              <a:rPr lang="en-US" b="1"/>
              <a:t>Picture icon </a:t>
            </a:r>
            <a:r>
              <a:rPr lang="en-US"/>
              <a:t>in the </a:t>
            </a:r>
            <a:r>
              <a:rPr lang="en-US" i="1"/>
              <a:t>headline</a:t>
            </a:r>
            <a:r>
              <a:rPr lang="en-US"/>
              <a:t>.</a:t>
            </a:r>
          </a:p>
          <a:p>
            <a:pPr marL="228600" indent="-228600">
              <a:buFont typeface="+mj-lt"/>
              <a:buAutoNum type="arabicPeriod"/>
            </a:pPr>
            <a:r>
              <a:rPr lang="en-US"/>
              <a:t>From the </a:t>
            </a:r>
            <a:r>
              <a:rPr lang="en-US" i="1"/>
              <a:t>Add a background image window</a:t>
            </a:r>
            <a:r>
              <a:rPr lang="en-US"/>
              <a:t>, select </a:t>
            </a:r>
            <a:r>
              <a:rPr lang="en-US" b="1"/>
              <a:t>Upload an image</a:t>
            </a:r>
            <a:r>
              <a:rPr lang="en-US"/>
              <a:t>.</a:t>
            </a:r>
          </a:p>
          <a:p>
            <a:pPr marL="228600" indent="-228600">
              <a:buFont typeface="+mj-lt"/>
              <a:buAutoNum type="arabicPeriod"/>
            </a:pPr>
            <a:r>
              <a:rPr lang="en-US"/>
              <a:t>Browse to where you stored the Announcement banner from the Training Box.</a:t>
            </a:r>
          </a:p>
          <a:p>
            <a:pPr marL="228600" indent="-228600">
              <a:buFont typeface="+mj-lt"/>
              <a:buAutoNum type="arabicPeriod"/>
            </a:pPr>
            <a:r>
              <a:rPr lang="en-US"/>
              <a:t>Select the </a:t>
            </a:r>
            <a:r>
              <a:rPr lang="en-US" b="1"/>
              <a:t>banner</a:t>
            </a:r>
            <a:r>
              <a:rPr lang="en-US"/>
              <a:t>.</a:t>
            </a:r>
          </a:p>
          <a:p>
            <a:pPr marL="228600" indent="-228600">
              <a:buFont typeface="+mj-lt"/>
              <a:buAutoNum type="arabicPeriod"/>
            </a:pPr>
            <a:r>
              <a:rPr lang="en-US"/>
              <a:t>Select </a:t>
            </a:r>
            <a:r>
              <a:rPr lang="en-US" b="1"/>
              <a:t>Open</a:t>
            </a:r>
            <a:r>
              <a:rPr lang="en-US"/>
              <a:t>.</a:t>
            </a:r>
          </a:p>
          <a:p>
            <a:pPr marL="228600" indent="-228600">
              <a:buFont typeface="+mj-lt"/>
              <a:buAutoNum type="arabicPeriod"/>
            </a:pPr>
            <a:r>
              <a:rPr lang="en-US"/>
              <a:t>Select </a:t>
            </a:r>
            <a:r>
              <a:rPr lang="en-US" b="1"/>
              <a:t>Done</a:t>
            </a:r>
            <a:r>
              <a:rPr lang="en-US"/>
              <a:t>.</a:t>
            </a:r>
          </a:p>
          <a:p>
            <a:pPr marL="228600" indent="-228600">
              <a:buFont typeface="+mj-lt"/>
              <a:buAutoNum type="arabicPeriod"/>
            </a:pPr>
            <a:r>
              <a:rPr lang="en-US"/>
              <a:t>In the </a:t>
            </a:r>
            <a:r>
              <a:rPr lang="en-US" i="1"/>
              <a:t>headline</a:t>
            </a:r>
            <a:r>
              <a:rPr lang="en-US"/>
              <a:t> type the name of the webinar: Organize Your Information in Teams Webinar.</a:t>
            </a:r>
          </a:p>
          <a:p>
            <a:pPr marL="228600" indent="-228600">
              <a:buFont typeface="+mj-lt"/>
              <a:buAutoNum type="arabicPeriod"/>
            </a:pPr>
            <a:r>
              <a:rPr lang="en-US"/>
              <a:t>In the </a:t>
            </a:r>
            <a:r>
              <a:rPr lang="en-US" i="1"/>
              <a:t>subhead</a:t>
            </a:r>
            <a:r>
              <a:rPr lang="en-US"/>
              <a:t> type the date and time of the webinar. Make sure to include the time zone.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In the </a:t>
            </a:r>
            <a:r>
              <a:rPr lang="en-US" i="1"/>
              <a:t>Type your announcement </a:t>
            </a:r>
            <a:r>
              <a:rPr lang="en-US"/>
              <a:t>section add the webinar description: In this 30-minute webinar, attendees will learn how to organize their Teams environment, files, and communications. A place for everything and everything in its place.</a:t>
            </a:r>
          </a:p>
          <a:p>
            <a:pPr marL="228600" indent="-228600">
              <a:buFont typeface="+mj-lt"/>
              <a:buAutoNum type="arabicPeriod"/>
            </a:pPr>
            <a:r>
              <a:rPr lang="en-US"/>
              <a:t>Press the </a:t>
            </a:r>
            <a:r>
              <a:rPr lang="en-US" b="1"/>
              <a:t>Enter</a:t>
            </a:r>
            <a:r>
              <a:rPr lang="en-US"/>
              <a:t> key.</a:t>
            </a:r>
          </a:p>
          <a:p>
            <a:pPr marL="228600" indent="-228600">
              <a:buFont typeface="+mj-lt"/>
              <a:buAutoNum type="arabicPeriod"/>
            </a:pPr>
            <a:r>
              <a:rPr lang="en-US"/>
              <a:t>Add the link to the webinar.</a:t>
            </a:r>
          </a:p>
          <a:p>
            <a:pPr marL="228600" indent="-228600">
              <a:buFont typeface="+mj-lt"/>
              <a:buAutoNum type="arabicPeriod"/>
            </a:pPr>
            <a:r>
              <a:rPr lang="en-US"/>
              <a:t>Press the </a:t>
            </a:r>
            <a:r>
              <a:rPr lang="en-US" b="1"/>
              <a:t>Enter</a:t>
            </a:r>
            <a:r>
              <a:rPr lang="en-US"/>
              <a:t> key.</a:t>
            </a:r>
          </a:p>
          <a:p>
            <a:pPr marL="228600" indent="-228600">
              <a:buFont typeface="+mj-lt"/>
              <a:buAutoNum type="arabicPeriod"/>
            </a:pPr>
            <a:r>
              <a:rPr lang="en-US"/>
              <a:t>Type @Team and select the channel or Team you are in, then add, bring a friend or two to the webinar. This will alert everyone in the channel that the webinar is about to begin.</a:t>
            </a:r>
          </a:p>
          <a:p>
            <a:pPr marL="228600" indent="-228600">
              <a:buFont typeface="+mj-lt"/>
              <a:buAutoNum type="arabicPeriod"/>
            </a:pPr>
            <a:r>
              <a:rPr lang="en-US"/>
              <a:t>Select the </a:t>
            </a:r>
            <a:r>
              <a:rPr lang="en-US" b="1"/>
              <a:t>Send icon </a:t>
            </a:r>
            <a:r>
              <a:rPr lang="en-US"/>
              <a:t>in the lower right of the </a:t>
            </a:r>
            <a:r>
              <a:rPr lang="en-US" i="1"/>
              <a:t>Announcement window</a:t>
            </a:r>
            <a:r>
              <a:rPr lang="en-US"/>
              <a:t>.</a:t>
            </a:r>
          </a:p>
        </p:txBody>
      </p:sp>
      <p:sp>
        <p:nvSpPr>
          <p:cNvPr id="4" name="Slide Number Placeholder 3"/>
          <p:cNvSpPr>
            <a:spLocks noGrp="1"/>
          </p:cNvSpPr>
          <p:nvPr>
            <p:ph type="sldNum" sz="quarter" idx="5"/>
          </p:nvPr>
        </p:nvSpPr>
        <p:spPr/>
        <p:txBody>
          <a:bodyPr/>
          <a:lstStyle/>
          <a:p>
            <a:fld id="{E2FCCFDE-2030-4657-9BFD-3E097530FA26}" type="slidenum">
              <a:rPr lang="en-US" smtClean="0"/>
              <a:t>18</a:t>
            </a:fld>
            <a:endParaRPr lang="en-US"/>
          </a:p>
        </p:txBody>
      </p:sp>
    </p:spTree>
    <p:extLst>
      <p:ext uri="{BB962C8B-B14F-4D97-AF65-F5344CB8AC3E}">
        <p14:creationId xmlns:p14="http://schemas.microsoft.com/office/powerpoint/2010/main" val="389262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If people have their mics on and the background noise is too much, consider muting all participants.</a:t>
            </a:r>
          </a:p>
          <a:p>
            <a:pPr marL="228600" indent="-228600">
              <a:buFont typeface="+mj-lt"/>
              <a:buAutoNum type="arabicPeriod"/>
            </a:pPr>
            <a:endParaRPr lang="en-US"/>
          </a:p>
          <a:p>
            <a:pPr marL="228600" indent="-228600">
              <a:buFont typeface="+mj-lt"/>
              <a:buAutoNum type="arabicPeriod"/>
            </a:pPr>
            <a:r>
              <a:rPr lang="en-US"/>
              <a:t>To Mute all, select the </a:t>
            </a:r>
            <a:r>
              <a:rPr lang="en-US" b="1"/>
              <a:t>Participants</a:t>
            </a:r>
            <a:r>
              <a:rPr lang="en-US"/>
              <a:t> icon in the meeting toolbar.</a:t>
            </a:r>
          </a:p>
          <a:p>
            <a:pPr marL="228600" indent="-228600">
              <a:buFont typeface="+mj-lt"/>
              <a:buAutoNum type="arabicPeriod"/>
            </a:pPr>
            <a:r>
              <a:rPr lang="en-US"/>
              <a:t>In the </a:t>
            </a:r>
            <a:r>
              <a:rPr lang="en-US" i="1"/>
              <a:t>Participants pane</a:t>
            </a:r>
            <a:r>
              <a:rPr lang="en-US"/>
              <a:t>, select the </a:t>
            </a:r>
            <a:r>
              <a:rPr lang="en-US" b="1"/>
              <a:t>Mute all </a:t>
            </a:r>
            <a:r>
              <a:rPr lang="en-US"/>
              <a:t>button.</a:t>
            </a:r>
          </a:p>
          <a:p>
            <a:pPr marL="228600" indent="-228600">
              <a:buFont typeface="+mj-lt"/>
              <a:buAutoNum type="arabicPeriod"/>
            </a:pPr>
            <a:r>
              <a:rPr lang="en-US"/>
              <a:t>All attendees are now muted.</a:t>
            </a:r>
          </a:p>
        </p:txBody>
      </p:sp>
      <p:sp>
        <p:nvSpPr>
          <p:cNvPr id="4" name="Slide Number Placeholder 3"/>
          <p:cNvSpPr>
            <a:spLocks noGrp="1"/>
          </p:cNvSpPr>
          <p:nvPr>
            <p:ph type="sldNum" sz="quarter" idx="5"/>
          </p:nvPr>
        </p:nvSpPr>
        <p:spPr/>
        <p:txBody>
          <a:bodyPr/>
          <a:lstStyle/>
          <a:p>
            <a:fld id="{71321EC4-5016-4EAF-ACEB-9F7DE9428EB7}" type="slidenum">
              <a:rPr lang="en-US" smtClean="0"/>
              <a:t>20</a:t>
            </a:fld>
            <a:endParaRPr lang="en-US"/>
          </a:p>
        </p:txBody>
      </p:sp>
    </p:spTree>
    <p:extLst>
      <p:ext uri="{BB962C8B-B14F-4D97-AF65-F5344CB8AC3E}">
        <p14:creationId xmlns:p14="http://schemas.microsoft.com/office/powerpoint/2010/main" val="3079259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To remove an attendee from the meeting, select the </a:t>
            </a:r>
            <a:r>
              <a:rPr lang="en-US" b="1"/>
              <a:t>Participants</a:t>
            </a:r>
            <a:r>
              <a:rPr lang="en-US"/>
              <a:t> icon.</a:t>
            </a:r>
          </a:p>
          <a:p>
            <a:pPr marL="228600" indent="-228600">
              <a:buFont typeface="+mj-lt"/>
              <a:buAutoNum type="arabicPeriod"/>
            </a:pPr>
            <a:r>
              <a:rPr lang="en-US"/>
              <a:t>From the </a:t>
            </a:r>
            <a:r>
              <a:rPr lang="en-US" i="1"/>
              <a:t>Participants pane</a:t>
            </a:r>
            <a:r>
              <a:rPr lang="en-US"/>
              <a:t>, hover over the </a:t>
            </a:r>
            <a:r>
              <a:rPr lang="en-US" b="1"/>
              <a:t>name of the attendee to remove</a:t>
            </a:r>
            <a:r>
              <a:rPr lang="en-US"/>
              <a:t>.</a:t>
            </a:r>
          </a:p>
          <a:p>
            <a:pPr marL="228600" indent="-228600">
              <a:buFont typeface="+mj-lt"/>
              <a:buAutoNum type="arabicPeriod"/>
            </a:pPr>
            <a:r>
              <a:rPr lang="en-US"/>
              <a:t>Select the </a:t>
            </a:r>
            <a:r>
              <a:rPr lang="en-US" b="1"/>
              <a:t>More options </a:t>
            </a:r>
            <a:r>
              <a:rPr lang="en-US"/>
              <a:t>icon.</a:t>
            </a:r>
          </a:p>
          <a:p>
            <a:pPr marL="228600" indent="-228600">
              <a:buFont typeface="+mj-lt"/>
              <a:buAutoNum type="arabicPeriod"/>
            </a:pPr>
            <a:r>
              <a:rPr lang="en-US"/>
              <a:t>From the More options drop-down, select </a:t>
            </a:r>
            <a:r>
              <a:rPr lang="en-US" b="1"/>
              <a:t>Remove from meeting</a:t>
            </a:r>
            <a:r>
              <a:rPr lang="en-US"/>
              <a:t>.</a:t>
            </a:r>
          </a:p>
          <a:p>
            <a:pPr marL="228600" indent="-228600">
              <a:buFont typeface="+mj-lt"/>
              <a:buAutoNum type="arabicPeriod"/>
            </a:pPr>
            <a:r>
              <a:rPr lang="en-US"/>
              <a:t>The attendee is then removed from the meeting.</a:t>
            </a:r>
          </a:p>
        </p:txBody>
      </p:sp>
      <p:sp>
        <p:nvSpPr>
          <p:cNvPr id="4" name="Slide Number Placeholder 3"/>
          <p:cNvSpPr>
            <a:spLocks noGrp="1"/>
          </p:cNvSpPr>
          <p:nvPr>
            <p:ph type="sldNum" sz="quarter" idx="5"/>
          </p:nvPr>
        </p:nvSpPr>
        <p:spPr/>
        <p:txBody>
          <a:bodyPr/>
          <a:lstStyle/>
          <a:p>
            <a:fld id="{71321EC4-5016-4EAF-ACEB-9F7DE9428EB7}" type="slidenum">
              <a:rPr lang="en-US" smtClean="0"/>
              <a:t>21</a:t>
            </a:fld>
            <a:endParaRPr lang="en-US"/>
          </a:p>
        </p:txBody>
      </p:sp>
    </p:spTree>
    <p:extLst>
      <p:ext uri="{BB962C8B-B14F-4D97-AF65-F5344CB8AC3E}">
        <p14:creationId xmlns:p14="http://schemas.microsoft.com/office/powerpoint/2010/main" val="229680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22</a:t>
            </a:fld>
            <a:endParaRPr lang="en-US"/>
          </a:p>
        </p:txBody>
      </p:sp>
    </p:spTree>
    <p:extLst>
      <p:ext uri="{BB962C8B-B14F-4D97-AF65-F5344CB8AC3E}">
        <p14:creationId xmlns:p14="http://schemas.microsoft.com/office/powerpoint/2010/main" val="2970115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To access the Meeting chat, select the </a:t>
            </a:r>
            <a:r>
              <a:rPr lang="en-US" b="1"/>
              <a:t>Chat</a:t>
            </a:r>
            <a:r>
              <a:rPr lang="en-US"/>
              <a:t> icon on the meeting toolbar.</a:t>
            </a:r>
          </a:p>
          <a:p>
            <a:pPr marL="228600" indent="-228600">
              <a:buFont typeface="+mj-lt"/>
              <a:buAutoNum type="arabicPeriod"/>
            </a:pPr>
            <a:r>
              <a:rPr lang="en-US"/>
              <a:t>The chat will appear on the right of the meeting screen.</a:t>
            </a:r>
          </a:p>
        </p:txBody>
      </p:sp>
      <p:sp>
        <p:nvSpPr>
          <p:cNvPr id="4" name="Slide Number Placeholder 3"/>
          <p:cNvSpPr>
            <a:spLocks noGrp="1"/>
          </p:cNvSpPr>
          <p:nvPr>
            <p:ph type="sldNum" sz="quarter" idx="5"/>
          </p:nvPr>
        </p:nvSpPr>
        <p:spPr/>
        <p:txBody>
          <a:bodyPr/>
          <a:lstStyle/>
          <a:p>
            <a:fld id="{71321EC4-5016-4EAF-ACEB-9F7DE9428EB7}" type="slidenum">
              <a:rPr lang="en-US" smtClean="0"/>
              <a:t>23</a:t>
            </a:fld>
            <a:endParaRPr lang="en-US"/>
          </a:p>
        </p:txBody>
      </p:sp>
    </p:spTree>
    <p:extLst>
      <p:ext uri="{BB962C8B-B14F-4D97-AF65-F5344CB8AC3E}">
        <p14:creationId xmlns:p14="http://schemas.microsoft.com/office/powerpoint/2010/main" val="252799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24</a:t>
            </a:fld>
            <a:endParaRPr lang="en-US"/>
          </a:p>
        </p:txBody>
      </p:sp>
    </p:spTree>
    <p:extLst>
      <p:ext uri="{BB962C8B-B14F-4D97-AF65-F5344CB8AC3E}">
        <p14:creationId xmlns:p14="http://schemas.microsoft.com/office/powerpoint/2010/main" val="2809730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evaluation is optional. You don’t have to do this.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do want to do an evaluation, consider creating the evaluation in Microsoft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28600" indent="-228600">
              <a:buFont typeface="+mj-lt"/>
              <a:buAutoNum type="arabicPeriod"/>
            </a:pPr>
            <a:r>
              <a:rPr lang="en-US"/>
              <a:t>Office apps</a:t>
            </a:r>
          </a:p>
          <a:p>
            <a:pPr marL="228600" indent="-228600">
              <a:buFont typeface="+mj-lt"/>
              <a:buAutoNum type="arabicPeriod"/>
            </a:pPr>
            <a:r>
              <a:rPr lang="en-US"/>
              <a:t>Click the </a:t>
            </a:r>
            <a:r>
              <a:rPr lang="en-US" b="1"/>
              <a:t>All Apps </a:t>
            </a:r>
            <a:r>
              <a:rPr lang="en-US"/>
              <a:t>icon at the bottom of the navigation pane on the left.</a:t>
            </a:r>
          </a:p>
          <a:p>
            <a:pPr marL="228600" indent="-228600">
              <a:buFont typeface="+mj-lt"/>
              <a:buAutoNum type="arabicPeriod"/>
            </a:pPr>
            <a:r>
              <a:rPr lang="en-US"/>
              <a:t>Select </a:t>
            </a:r>
            <a:r>
              <a:rPr lang="en-US" b="1"/>
              <a:t>Forms</a:t>
            </a:r>
            <a:r>
              <a:rPr lang="en-US"/>
              <a:t>.</a:t>
            </a:r>
          </a:p>
          <a:p>
            <a:pPr marL="228600" indent="-228600">
              <a:buFont typeface="+mj-lt"/>
              <a:buAutoNum type="arabicPeriod"/>
            </a:pPr>
            <a:r>
              <a:rPr lang="en-US"/>
              <a:t>Select </a:t>
            </a:r>
            <a:r>
              <a:rPr lang="en-US" b="1"/>
              <a:t>New Form</a:t>
            </a:r>
            <a:r>
              <a:rPr lang="en-US"/>
              <a:t>.</a:t>
            </a:r>
          </a:p>
          <a:p>
            <a:pPr marL="228600" indent="-228600">
              <a:buFont typeface="+mj-lt"/>
              <a:buAutoNum type="arabicPeriod"/>
            </a:pPr>
            <a:r>
              <a:rPr lang="en-US"/>
              <a:t>Select </a:t>
            </a:r>
            <a:r>
              <a:rPr lang="en-US" b="1"/>
              <a:t>Untitled form </a:t>
            </a:r>
            <a:r>
              <a:rPr lang="en-US"/>
              <a:t>and type the title for your evaluation. Consider using the name of the webinar followed by the word evaluation.</a:t>
            </a:r>
          </a:p>
          <a:p>
            <a:pPr marL="228600" indent="-228600">
              <a:buFont typeface="+mj-lt"/>
              <a:buAutoNum type="arabicPeriod"/>
            </a:pPr>
            <a:r>
              <a:rPr lang="en-US"/>
              <a:t>Select </a:t>
            </a:r>
            <a:r>
              <a:rPr lang="en-US" b="1"/>
              <a:t>+Add new</a:t>
            </a:r>
            <a:r>
              <a:rPr lang="en-US"/>
              <a:t>.</a:t>
            </a:r>
          </a:p>
          <a:p>
            <a:pPr marL="228600" indent="-228600">
              <a:buFont typeface="+mj-lt"/>
              <a:buAutoNum type="arabicPeriod"/>
            </a:pPr>
            <a:r>
              <a:rPr lang="en-US"/>
              <a:t>Select </a:t>
            </a:r>
            <a:r>
              <a:rPr lang="en-US" b="1"/>
              <a:t>Choice</a:t>
            </a:r>
            <a:r>
              <a:rPr lang="en-US"/>
              <a:t>.</a:t>
            </a:r>
          </a:p>
          <a:p>
            <a:pPr marL="228600" indent="-228600">
              <a:buFont typeface="+mj-lt"/>
              <a:buAutoNum type="arabicPeriod"/>
            </a:pPr>
            <a:r>
              <a:rPr lang="en-US"/>
              <a:t>Type your question.</a:t>
            </a:r>
          </a:p>
          <a:p>
            <a:pPr marL="228600" indent="-228600">
              <a:buFont typeface="+mj-lt"/>
              <a:buAutoNum type="arabicPeriod"/>
            </a:pPr>
            <a:r>
              <a:rPr lang="en-US"/>
              <a:t>Type your Options for choices.</a:t>
            </a:r>
          </a:p>
          <a:p>
            <a:pPr marL="228600" indent="-228600">
              <a:buFont typeface="+mj-lt"/>
              <a:buAutoNum type="arabicPeriod"/>
            </a:pPr>
            <a:r>
              <a:rPr lang="en-US"/>
              <a:t>Repeat until all of your questions are added to the form.</a:t>
            </a:r>
          </a:p>
          <a:p>
            <a:pPr marL="228600" indent="-228600">
              <a:buFont typeface="+mj-lt"/>
              <a:buAutoNum type="arabicPeriod"/>
            </a:pPr>
            <a:r>
              <a:rPr lang="en-US"/>
              <a:t>Select the </a:t>
            </a:r>
            <a:r>
              <a:rPr lang="en-US" b="1"/>
              <a:t>Share</a:t>
            </a:r>
            <a:r>
              <a:rPr lang="en-US"/>
              <a:t> button in the upper right corner.</a:t>
            </a:r>
          </a:p>
          <a:p>
            <a:pPr marL="228600" indent="-228600">
              <a:buFont typeface="+mj-lt"/>
              <a:buAutoNum type="arabicPeriod"/>
            </a:pPr>
            <a:r>
              <a:rPr lang="en-US"/>
              <a:t>From the Send and collect responses drop-down select </a:t>
            </a:r>
            <a:r>
              <a:rPr lang="en-US" b="1"/>
              <a:t>Only people in my organization can respond or Anyone</a:t>
            </a:r>
            <a:r>
              <a:rPr lang="en-US"/>
              <a:t>.</a:t>
            </a:r>
          </a:p>
          <a:p>
            <a:pPr marL="228600" indent="-228600">
              <a:buFont typeface="+mj-lt"/>
              <a:buAutoNum type="arabicPeriod"/>
            </a:pPr>
            <a:r>
              <a:rPr lang="en-US"/>
              <a:t>Select </a:t>
            </a:r>
            <a:r>
              <a:rPr lang="en-US" b="1"/>
              <a:t>Copy</a:t>
            </a:r>
            <a:r>
              <a:rPr lang="en-US"/>
              <a:t> to copy the shortened URL to share with your attendees.</a:t>
            </a:r>
          </a:p>
          <a:p>
            <a:pPr marL="228600" indent="-228600">
              <a:buFont typeface="+mj-lt"/>
              <a:buAutoNum type="arabicPeriod"/>
            </a:pPr>
            <a:r>
              <a:rPr lang="en-US"/>
              <a:t>Share the link for the evaluation in the meeting chat during your webinar.</a:t>
            </a:r>
          </a:p>
        </p:txBody>
      </p:sp>
      <p:sp>
        <p:nvSpPr>
          <p:cNvPr id="4" name="Slide Number Placeholder 3"/>
          <p:cNvSpPr>
            <a:spLocks noGrp="1"/>
          </p:cNvSpPr>
          <p:nvPr>
            <p:ph type="sldNum" sz="quarter" idx="5"/>
          </p:nvPr>
        </p:nvSpPr>
        <p:spPr/>
        <p:txBody>
          <a:bodyPr/>
          <a:lstStyle/>
          <a:p>
            <a:fld id="{71321EC4-5016-4EAF-ACEB-9F7DE9428EB7}" type="slidenum">
              <a:rPr lang="en-US" smtClean="0"/>
              <a:t>27</a:t>
            </a:fld>
            <a:endParaRPr lang="en-US"/>
          </a:p>
        </p:txBody>
      </p:sp>
    </p:spTree>
    <p:extLst>
      <p:ext uri="{BB962C8B-B14F-4D97-AF65-F5344CB8AC3E}">
        <p14:creationId xmlns:p14="http://schemas.microsoft.com/office/powerpoint/2010/main" val="29649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FCCFDE-2030-4657-9BFD-3E097530FA26}" type="slidenum">
              <a:rPr lang="en-US" smtClean="0"/>
              <a:t>28</a:t>
            </a:fld>
            <a:endParaRPr lang="en-US"/>
          </a:p>
        </p:txBody>
      </p:sp>
    </p:spTree>
    <p:extLst>
      <p:ext uri="{BB962C8B-B14F-4D97-AF65-F5344CB8AC3E}">
        <p14:creationId xmlns:p14="http://schemas.microsoft.com/office/powerpoint/2010/main" val="130987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two monitors, use Presenter View.</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6</a:t>
            </a:fld>
            <a:endParaRPr lang="en-US"/>
          </a:p>
        </p:txBody>
      </p:sp>
    </p:spTree>
    <p:extLst>
      <p:ext uri="{BB962C8B-B14F-4D97-AF65-F5344CB8AC3E}">
        <p14:creationId xmlns:p14="http://schemas.microsoft.com/office/powerpoint/2010/main" val="118063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29</a:t>
            </a:fld>
            <a:endParaRPr lang="en-US"/>
          </a:p>
        </p:txBody>
      </p:sp>
    </p:spTree>
    <p:extLst>
      <p:ext uri="{BB962C8B-B14F-4D97-AF65-F5344CB8AC3E}">
        <p14:creationId xmlns:p14="http://schemas.microsoft.com/office/powerpoint/2010/main" val="2451932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30</a:t>
            </a:fld>
            <a:endParaRPr lang="en-US"/>
          </a:p>
        </p:txBody>
      </p:sp>
    </p:spTree>
    <p:extLst>
      <p:ext uri="{BB962C8B-B14F-4D97-AF65-F5344CB8AC3E}">
        <p14:creationId xmlns:p14="http://schemas.microsoft.com/office/powerpoint/2010/main" val="1639812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out your information on this slide. If you do not want to include your information, delete this slide from your copy of the deck.)</a:t>
            </a:r>
          </a:p>
        </p:txBody>
      </p:sp>
      <p:sp>
        <p:nvSpPr>
          <p:cNvPr id="4" name="Slide Number Placeholder 3"/>
          <p:cNvSpPr>
            <a:spLocks noGrp="1"/>
          </p:cNvSpPr>
          <p:nvPr>
            <p:ph type="sldNum" sz="quarter" idx="5"/>
          </p:nvPr>
        </p:nvSpPr>
        <p:spPr/>
        <p:txBody>
          <a:bodyPr/>
          <a:lstStyle/>
          <a:p>
            <a:fld id="{71321EC4-5016-4EAF-ACEB-9F7DE9428EB7}" type="slidenum">
              <a:rPr lang="en-US" smtClean="0"/>
              <a:t>31</a:t>
            </a:fld>
            <a:endParaRPr lang="en-US"/>
          </a:p>
        </p:txBody>
      </p:sp>
    </p:spTree>
    <p:extLst>
      <p:ext uri="{BB962C8B-B14F-4D97-AF65-F5344CB8AC3E}">
        <p14:creationId xmlns:p14="http://schemas.microsoft.com/office/powerpoint/2010/main" val="25853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session we will cover an overview of OneDrive Teams and SharePoint.</a:t>
            </a:r>
          </a:p>
          <a:p>
            <a:r>
              <a:rPr lang="en-US"/>
              <a:t>We will also look at how SharePoint and OneDrive work together in Teams</a:t>
            </a:r>
          </a:p>
          <a:p>
            <a:r>
              <a:rPr lang="en-US"/>
              <a:t>…and finally we will discuss when to use OneDrive vs Teams vs SharePoint.</a:t>
            </a:r>
          </a:p>
        </p:txBody>
      </p:sp>
      <p:sp>
        <p:nvSpPr>
          <p:cNvPr id="4" name="Slide Number Placeholder 3"/>
          <p:cNvSpPr>
            <a:spLocks noGrp="1"/>
          </p:cNvSpPr>
          <p:nvPr>
            <p:ph type="sldNum" sz="quarter" idx="5"/>
          </p:nvPr>
        </p:nvSpPr>
        <p:spPr/>
        <p:txBody>
          <a:bodyPr/>
          <a:lstStyle/>
          <a:p>
            <a:fld id="{71321EC4-5016-4EAF-ACEB-9F7DE9428EB7}" type="slidenum">
              <a:rPr lang="en-US" smtClean="0"/>
              <a:t>32</a:t>
            </a:fld>
            <a:endParaRPr lang="en-US"/>
          </a:p>
        </p:txBody>
      </p:sp>
    </p:spTree>
    <p:extLst>
      <p:ext uri="{BB962C8B-B14F-4D97-AF65-F5344CB8AC3E}">
        <p14:creationId xmlns:p14="http://schemas.microsoft.com/office/powerpoint/2010/main" val="49996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lnSpc>
                <a:spcPts val="1800"/>
              </a:lnSpc>
              <a:spcBef>
                <a:spcPts val="0"/>
              </a:spcBef>
              <a:spcAft>
                <a:spcPts val="450"/>
              </a:spcAft>
              <a:buFont typeface="Arial" panose="020B0604020202020204" pitchFamily="34" charset="0"/>
              <a:buChar char="•"/>
            </a:pPr>
            <a:r>
              <a:rPr lang="en-US" sz="1350"/>
              <a:t>Storage for personal business files NOT project files, SOPs or documents you will need to refer to in 5 years. Because if you leave the Navy, your OneDrive files will disappear in 30 days. Your manager can request your file, but if they don’t do that within 30 days, those files are gone.</a:t>
            </a:r>
          </a:p>
          <a:p>
            <a:pPr marL="214313" indent="-214313">
              <a:lnSpc>
                <a:spcPts val="1800"/>
              </a:lnSpc>
              <a:spcBef>
                <a:spcPts val="0"/>
              </a:spcBef>
              <a:spcAft>
                <a:spcPts val="450"/>
              </a:spcAft>
              <a:buFont typeface="Arial" panose="020B0604020202020204" pitchFamily="34" charset="0"/>
              <a:buChar char="•"/>
            </a:pPr>
            <a:r>
              <a:rPr lang="en-US" sz="1350"/>
              <a:t>Most organizations use OneDrive to replace personal network drives NOT the Shared drives. Do NOT move your Shared Drives to your OneDrive. </a:t>
            </a:r>
          </a:p>
          <a:p>
            <a:pPr marL="399479" lvl="2" indent="-214313">
              <a:lnSpc>
                <a:spcPts val="1800"/>
              </a:lnSpc>
              <a:spcAft>
                <a:spcPts val="450"/>
              </a:spcAft>
            </a:pPr>
            <a:r>
              <a:rPr lang="en-US" sz="1200"/>
              <a:t>By replacing the personal drives, organizations can reduce or eliminate the amount of local storage they need to manage </a:t>
            </a:r>
          </a:p>
          <a:p>
            <a:pPr marL="214313" indent="-214313">
              <a:lnSpc>
                <a:spcPts val="1800"/>
              </a:lnSpc>
              <a:spcBef>
                <a:spcPts val="0"/>
              </a:spcBef>
              <a:spcAft>
                <a:spcPts val="450"/>
              </a:spcAft>
              <a:buFont typeface="Arial" panose="020B0604020202020204" pitchFamily="34" charset="0"/>
              <a:buChar char="•"/>
            </a:pPr>
            <a:r>
              <a:rPr lang="en-US" sz="1350"/>
              <a:t>You have up to1 TB of cloud storage </a:t>
            </a:r>
          </a:p>
          <a:p>
            <a:pPr marL="214313" indent="-214313">
              <a:lnSpc>
                <a:spcPts val="1800"/>
              </a:lnSpc>
              <a:spcBef>
                <a:spcPts val="0"/>
              </a:spcBef>
              <a:spcAft>
                <a:spcPts val="450"/>
              </a:spcAft>
              <a:buFont typeface="Arial" panose="020B0604020202020204" pitchFamily="34" charset="0"/>
              <a:buChar char="•"/>
            </a:pPr>
            <a:r>
              <a:rPr lang="en-US" sz="1350"/>
              <a:t>You can upload files up to the 250 GB file size limit</a:t>
            </a:r>
          </a:p>
          <a:p>
            <a:pPr marL="214313" indent="-214313">
              <a:lnSpc>
                <a:spcPts val="1800"/>
              </a:lnSpc>
              <a:spcBef>
                <a:spcPts val="0"/>
              </a:spcBef>
              <a:spcAft>
                <a:spcPts val="450"/>
              </a:spcAft>
              <a:buFont typeface="Arial" panose="020B0604020202020204" pitchFamily="34" charset="0"/>
              <a:buChar char="•"/>
            </a:pPr>
            <a:r>
              <a:rPr lang="en-US" sz="1350"/>
              <a:t>You can get to OneDrive by going to Office.com and if you have you can sync your OneDrive to your computer. This will make the files available through File Explorer.</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33</a:t>
            </a:fld>
            <a:endParaRPr lang="en-US"/>
          </a:p>
        </p:txBody>
      </p:sp>
    </p:spTree>
    <p:extLst>
      <p:ext uri="{BB962C8B-B14F-4D97-AF65-F5344CB8AC3E}">
        <p14:creationId xmlns:p14="http://schemas.microsoft.com/office/powerpoint/2010/main" val="3917992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OneDrive on the web looks like</a:t>
            </a:r>
          </a:p>
          <a:p>
            <a:r>
              <a:rPr lang="en-US"/>
              <a:t>&lt;CLICK&gt; You may create or upload files or folders here.</a:t>
            </a:r>
          </a:p>
          <a:p>
            <a:r>
              <a:rPr lang="en-US"/>
              <a:t>&lt;CLICK&gt; Navigate through your Files, Shared files, things you have marked as a Favorite, and the Recycle Bin where you may recover files deleted from your OneDrive. By default deleted files are held for 93 days. </a:t>
            </a:r>
            <a:r>
              <a:rPr lang="en-US" b="1"/>
              <a:t>CHECK WITH YOUR IT DEPARTMENT TO CONFIRM HOLD TIME.</a:t>
            </a:r>
          </a:p>
          <a:p>
            <a:r>
              <a:rPr lang="en-US" b="0"/>
              <a:t>&lt;CLICK&gt;Find files by People who have worked on the file, files that were shared in a meeting, and any media you have saved.</a:t>
            </a:r>
          </a:p>
          <a:p>
            <a:r>
              <a:rPr lang="en-US" b="0"/>
              <a:t>&lt;CLICK&gt; Quick Access allows you to access sites you have recently accessed.</a:t>
            </a:r>
          </a:p>
          <a:p>
            <a:r>
              <a:rPr lang="en-US" b="0"/>
              <a:t>&lt;CLICK&gt; For you is documents you and your partners have accessed.</a:t>
            </a:r>
          </a:p>
          <a:p>
            <a:r>
              <a:rPr lang="en-US" b="0"/>
              <a:t>&lt;CLICK&gt; Filter your files here</a:t>
            </a:r>
          </a:p>
          <a:p>
            <a:r>
              <a:rPr lang="en-US" b="0"/>
              <a:t>&lt;CLICK&gt; View your recent files</a:t>
            </a:r>
          </a:p>
        </p:txBody>
      </p:sp>
      <p:sp>
        <p:nvSpPr>
          <p:cNvPr id="4" name="Slide Number Placeholder 3"/>
          <p:cNvSpPr>
            <a:spLocks noGrp="1"/>
          </p:cNvSpPr>
          <p:nvPr>
            <p:ph type="sldNum" sz="quarter" idx="5"/>
          </p:nvPr>
        </p:nvSpPr>
        <p:spPr/>
        <p:txBody>
          <a:bodyPr/>
          <a:lstStyle/>
          <a:p>
            <a:fld id="{71321EC4-5016-4EAF-ACEB-9F7DE9428EB7}" type="slidenum">
              <a:rPr lang="en-US" smtClean="0"/>
              <a:t>34</a:t>
            </a:fld>
            <a:endParaRPr lang="en-US"/>
          </a:p>
        </p:txBody>
      </p:sp>
    </p:spTree>
    <p:extLst>
      <p:ext uri="{BB962C8B-B14F-4D97-AF65-F5344CB8AC3E}">
        <p14:creationId xmlns:p14="http://schemas.microsoft.com/office/powerpoint/2010/main" val="3282782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OneDrive On the web.</a:t>
            </a:r>
          </a:p>
          <a:p>
            <a:r>
              <a:rPr lang="en-US"/>
              <a:t>Explain the home page</a:t>
            </a:r>
          </a:p>
          <a:p>
            <a:r>
              <a:rPr lang="en-US"/>
              <a:t>Create or upload a file</a:t>
            </a:r>
          </a:p>
          <a:p>
            <a:r>
              <a:rPr lang="en-US"/>
              <a:t>Show Files</a:t>
            </a:r>
          </a:p>
          <a:p>
            <a:r>
              <a:rPr lang="en-US"/>
              <a:t>Share a file</a:t>
            </a:r>
          </a:p>
          <a:p>
            <a:r>
              <a:rPr lang="en-US"/>
              <a:t>Stop sharing a file</a:t>
            </a:r>
          </a:p>
          <a:p>
            <a:endParaRPr lang="en-US"/>
          </a:p>
        </p:txBody>
      </p:sp>
      <p:sp>
        <p:nvSpPr>
          <p:cNvPr id="4" name="Slide Number Placeholder 3"/>
          <p:cNvSpPr>
            <a:spLocks noGrp="1"/>
          </p:cNvSpPr>
          <p:nvPr>
            <p:ph type="sldNum" sz="quarter" idx="5"/>
          </p:nvPr>
        </p:nvSpPr>
        <p:spPr/>
        <p:txBody>
          <a:bodyPr/>
          <a:lstStyle/>
          <a:p>
            <a:fld id="{E2FCCFDE-2030-4657-9BFD-3E097530FA26}" type="slidenum">
              <a:rPr lang="en-US" smtClean="0"/>
              <a:t>35</a:t>
            </a:fld>
            <a:endParaRPr lang="en-US"/>
          </a:p>
        </p:txBody>
      </p:sp>
    </p:spTree>
    <p:extLst>
      <p:ext uri="{BB962C8B-B14F-4D97-AF65-F5344CB8AC3E}">
        <p14:creationId xmlns:p14="http://schemas.microsoft.com/office/powerpoint/2010/main" val="3858933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buFont typeface="Arial" panose="020B0604020202020204" pitchFamily="34" charset="0"/>
              <a:buChar char="•"/>
            </a:pPr>
            <a:r>
              <a:rPr lang="en-US"/>
              <a:t>Up to 25,000 people can be in a Microsoft Team</a:t>
            </a:r>
          </a:p>
          <a:p>
            <a:pPr marL="257175" indent="-257175">
              <a:buFont typeface="Arial" panose="020B0604020202020204" pitchFamily="34" charset="0"/>
              <a:buChar char="•"/>
            </a:pPr>
            <a:r>
              <a:rPr lang="en-US"/>
              <a:t>Microsoft Teams is an entry point to the tools you need to connect with colleagues and information</a:t>
            </a:r>
          </a:p>
          <a:p>
            <a:pPr marL="257175" indent="-257175">
              <a:buFont typeface="Arial" panose="020B0604020202020204" pitchFamily="34" charset="0"/>
              <a:buChar char="•"/>
            </a:pPr>
            <a:r>
              <a:rPr lang="en-US"/>
              <a:t>Teams is a collaboration tool from Microsoft that brings together information that teams need to work effectively and perform at their peak </a:t>
            </a:r>
          </a:p>
          <a:p>
            <a:pPr marL="257175" indent="-257175">
              <a:buFont typeface="Arial" panose="020B0604020202020204" pitchFamily="34" charset="0"/>
              <a:buChar char="•"/>
            </a:pPr>
            <a:r>
              <a:rPr lang="en-US"/>
              <a:t>A chat-based workspace that combines chat, documents, people, and tools in one secure place</a:t>
            </a:r>
          </a:p>
          <a:p>
            <a:pPr marL="257175" indent="-257175">
              <a:buFont typeface="Arial" panose="020B0604020202020204" pitchFamily="34" charset="0"/>
              <a:buChar char="•"/>
            </a:pPr>
            <a:r>
              <a:rPr lang="en-US"/>
              <a:t>With Microsoft Teams, you can create a more open, digital environment that makes work visible, integrated and accessible across the team, so everyone can stay in the know. </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36</a:t>
            </a:fld>
            <a:endParaRPr lang="en-US"/>
          </a:p>
        </p:txBody>
      </p:sp>
    </p:spTree>
    <p:extLst>
      <p:ext uri="{BB962C8B-B14F-4D97-AF65-F5344CB8AC3E}">
        <p14:creationId xmlns:p14="http://schemas.microsoft.com/office/powerpoint/2010/main" val="3981547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access Teams through the desktop application or the browser. You can tell this image is from the browser because the application waffle is located in the upper left corner.</a:t>
            </a:r>
          </a:p>
          <a:p>
            <a:pPr marL="228600" indent="-228600">
              <a:buFont typeface="+mj-lt"/>
              <a:buAutoNum type="arabicPeriod"/>
            </a:pPr>
            <a:r>
              <a:rPr lang="en-US"/>
              <a:t>The navigation pane</a:t>
            </a:r>
          </a:p>
          <a:p>
            <a:pPr marL="228600" indent="-228600">
              <a:buFont typeface="+mj-lt"/>
              <a:buAutoNum type="arabicPeriod"/>
            </a:pPr>
            <a:r>
              <a:rPr lang="en-US"/>
              <a:t>This pane will show relative information based on what you select in the navigation pane</a:t>
            </a:r>
          </a:p>
          <a:p>
            <a:pPr marL="228600" indent="-228600">
              <a:buFont typeface="+mj-lt"/>
              <a:buAutoNum type="arabicPeriod"/>
            </a:pPr>
            <a:r>
              <a:rPr lang="en-US"/>
              <a:t>Search works across all Teams to which you have access. Narrow down your Search results with filters</a:t>
            </a:r>
          </a:p>
          <a:p>
            <a:pPr marL="228600" indent="-228600">
              <a:buFont typeface="+mj-lt"/>
              <a:buAutoNum type="arabicPeriod"/>
            </a:pPr>
            <a:r>
              <a:rPr lang="en-US"/>
              <a:t>Add a Tab – Use Teams to create a one-stop-shop for your users by adding tabs to different applications and documents.</a:t>
            </a:r>
          </a:p>
          <a:p>
            <a:pPr marL="228600" indent="-228600">
              <a:buFont typeface="+mj-lt"/>
              <a:buAutoNum type="arabicPeriod"/>
            </a:pPr>
            <a:r>
              <a:rPr lang="en-US"/>
              <a:t>The Canvas – Where you will interact based on the item you selected in the navigation pane.</a:t>
            </a:r>
          </a:p>
          <a:p>
            <a:pPr marL="228600" indent="-228600">
              <a:buFont typeface="+mj-lt"/>
              <a:buAutoNum type="arabicPeriod"/>
            </a:pPr>
            <a:r>
              <a:rPr lang="en-US"/>
              <a:t>Profile – This is where you can change your settings like your presence indicator, your Status Message and your Notifications.</a:t>
            </a:r>
          </a:p>
        </p:txBody>
      </p:sp>
      <p:sp>
        <p:nvSpPr>
          <p:cNvPr id="4" name="Slide Number Placeholder 3"/>
          <p:cNvSpPr>
            <a:spLocks noGrp="1"/>
          </p:cNvSpPr>
          <p:nvPr>
            <p:ph type="sldNum" sz="quarter" idx="5"/>
          </p:nvPr>
        </p:nvSpPr>
        <p:spPr/>
        <p:txBody>
          <a:bodyPr/>
          <a:lstStyle/>
          <a:p>
            <a:fld id="{71321EC4-5016-4EAF-ACEB-9F7DE9428EB7}" type="slidenum">
              <a:rPr lang="en-US" smtClean="0"/>
              <a:t>37</a:t>
            </a:fld>
            <a:endParaRPr lang="en-US"/>
          </a:p>
        </p:txBody>
      </p:sp>
    </p:spTree>
    <p:extLst>
      <p:ext uri="{BB962C8B-B14F-4D97-AF65-F5344CB8AC3E}">
        <p14:creationId xmlns:p14="http://schemas.microsoft.com/office/powerpoint/2010/main" val="344640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200"/>
              <a:t>In a Teams Chat, select the attachment icon under the ‘Type a new message’ area</a:t>
            </a:r>
          </a:p>
          <a:p>
            <a:pPr marL="342900" indent="-342900">
              <a:buAutoNum type="arabicPeriod"/>
            </a:pPr>
            <a:r>
              <a:rPr lang="en-US" sz="1200"/>
              <a:t>Browse for your file and select ‘Open’</a:t>
            </a:r>
          </a:p>
          <a:p>
            <a:pPr marL="342900" indent="-342900">
              <a:buAutoNum type="arabicPeriod"/>
            </a:pPr>
            <a:r>
              <a:rPr lang="en-US" sz="1200"/>
              <a:t>Your file will show in the chat pop up</a:t>
            </a:r>
          </a:p>
          <a:p>
            <a:pPr marL="342900" indent="-342900">
              <a:buAutoNum type="arabicPeriod"/>
            </a:pPr>
            <a:r>
              <a:rPr lang="en-US" sz="1200"/>
              <a:t>Type a message if you’d like and click the send icon that looks like a paper airplane.</a:t>
            </a:r>
          </a:p>
          <a:p>
            <a:pPr marL="342900" indent="-342900">
              <a:buAutoNum type="arabicPeriod"/>
            </a:pPr>
            <a:r>
              <a:rPr lang="en-US" sz="1200"/>
              <a:t>You can manage this file in OneDrive for Business in the “Microsoft Teams Chat Files” folder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1EC4-5016-4EAF-ACEB-9F7DE9428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52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Go to the </a:t>
            </a:r>
            <a:r>
              <a:rPr lang="en-US" i="1"/>
              <a:t>Slide Show tab.</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7</a:t>
            </a:fld>
            <a:endParaRPr lang="en-US"/>
          </a:p>
        </p:txBody>
      </p:sp>
    </p:spTree>
    <p:extLst>
      <p:ext uri="{BB962C8B-B14F-4D97-AF65-F5344CB8AC3E}">
        <p14:creationId xmlns:p14="http://schemas.microsoft.com/office/powerpoint/2010/main" val="25085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1EC4-5016-4EAF-ACEB-9F7DE9428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18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Show the following:</a:t>
            </a:r>
          </a:p>
          <a:p>
            <a:pPr marL="228600" indent="-228600">
              <a:buFont typeface="+mj-lt"/>
              <a:buAutoNum type="arabicPeriod"/>
            </a:pPr>
            <a:r>
              <a:rPr lang="en-US"/>
              <a:t>The navigation pane</a:t>
            </a:r>
          </a:p>
          <a:p>
            <a:pPr marL="228600" indent="-228600">
              <a:buFont typeface="+mj-lt"/>
              <a:buAutoNum type="arabicPeriod"/>
            </a:pPr>
            <a:r>
              <a:rPr lang="en-US"/>
              <a:t>This pane will show relative information based on what you select in the navigation pane</a:t>
            </a:r>
          </a:p>
          <a:p>
            <a:pPr marL="228600" indent="-228600">
              <a:buFont typeface="+mj-lt"/>
              <a:buAutoNum type="arabicPeriod"/>
            </a:pPr>
            <a:r>
              <a:rPr lang="en-US"/>
              <a:t>Search works across all Teams to which you have access. Narrow down your Search results with filters</a:t>
            </a:r>
          </a:p>
          <a:p>
            <a:pPr marL="228600" indent="-228600">
              <a:buFont typeface="+mj-lt"/>
              <a:buAutoNum type="arabicPeriod"/>
            </a:pPr>
            <a:r>
              <a:rPr lang="en-US"/>
              <a:t>Add a Tab – Use Teams to create a one-stop-shop for your users by adding tabs to different applications and documents.</a:t>
            </a:r>
          </a:p>
          <a:p>
            <a:pPr marL="228600" indent="-228600">
              <a:buFont typeface="+mj-lt"/>
              <a:buAutoNum type="arabicPeriod"/>
            </a:pPr>
            <a:r>
              <a:rPr lang="en-US"/>
              <a:t>The Canvas – Where you will interact based on the item you selected in the navigation pane.</a:t>
            </a:r>
          </a:p>
          <a:p>
            <a:pPr marL="228600" indent="-228600">
              <a:buFont typeface="+mj-lt"/>
              <a:buAutoNum type="arabicPeriod"/>
            </a:pPr>
            <a:r>
              <a:rPr lang="en-US"/>
              <a:t>Profile – This is where you can change your settings like your presence indicator, your Status Message and your Notifications.</a:t>
            </a:r>
          </a:p>
          <a:p>
            <a:endParaRPr lang="en-US"/>
          </a:p>
        </p:txBody>
      </p:sp>
      <p:sp>
        <p:nvSpPr>
          <p:cNvPr id="4" name="Slide Number Placeholder 3"/>
          <p:cNvSpPr>
            <a:spLocks noGrp="1"/>
          </p:cNvSpPr>
          <p:nvPr>
            <p:ph type="sldNum" sz="quarter" idx="5"/>
          </p:nvPr>
        </p:nvSpPr>
        <p:spPr/>
        <p:txBody>
          <a:bodyPr/>
          <a:lstStyle/>
          <a:p>
            <a:fld id="{E2FCCFDE-2030-4657-9BFD-3E097530FA26}" type="slidenum">
              <a:rPr lang="en-US" smtClean="0"/>
              <a:t>40</a:t>
            </a:fld>
            <a:endParaRPr lang="en-US"/>
          </a:p>
        </p:txBody>
      </p:sp>
    </p:spTree>
    <p:extLst>
      <p:ext uri="{BB962C8B-B14F-4D97-AF65-F5344CB8AC3E}">
        <p14:creationId xmlns:p14="http://schemas.microsoft.com/office/powerpoint/2010/main" val="1455086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43" indent="-285743">
              <a:lnSpc>
                <a:spcPct val="100000"/>
              </a:lnSpc>
              <a:spcBef>
                <a:spcPts val="450"/>
              </a:spcBef>
              <a:spcAft>
                <a:spcPts val="600"/>
              </a:spcAft>
              <a:buFont typeface="Arial" panose="020B0604020202020204" pitchFamily="34" charset="0"/>
              <a:buChar char="•"/>
            </a:pPr>
            <a:r>
              <a:rPr lang="en-US"/>
              <a:t>Share with up to 2 million people</a:t>
            </a:r>
          </a:p>
          <a:p>
            <a:pPr marL="285743" indent="-285743">
              <a:lnSpc>
                <a:spcPct val="100000"/>
              </a:lnSpc>
              <a:spcBef>
                <a:spcPts val="450"/>
              </a:spcBef>
              <a:spcAft>
                <a:spcPts val="600"/>
              </a:spcAft>
              <a:buFont typeface="Arial" panose="020B0604020202020204" pitchFamily="34" charset="0"/>
              <a:buChar char="•"/>
            </a:pPr>
            <a:r>
              <a:rPr lang="en-US"/>
              <a:t>SharePoint Online is a cloud-based service that helps organizations share and collaborate with colleagues, partners, and customers. </a:t>
            </a:r>
          </a:p>
          <a:p>
            <a:pPr marL="285743" marR="0" lvl="0" indent="-285743" algn="l" defTabSz="914400" rtl="0" eaLnBrk="1" fontAlgn="auto" latinLnBrk="0" hangingPunct="1">
              <a:lnSpc>
                <a:spcPct val="100000"/>
              </a:lnSpc>
              <a:spcBef>
                <a:spcPts val="450"/>
              </a:spcBef>
              <a:spcAft>
                <a:spcPts val="600"/>
              </a:spcAft>
              <a:buClrTx/>
              <a:buSzTx/>
              <a:buFont typeface="Arial" panose="020B0604020202020204" pitchFamily="34" charset="0"/>
              <a:buChar char="•"/>
              <a:tabLst/>
              <a:defRPr/>
            </a:pPr>
            <a:r>
              <a:rPr lang="en-US"/>
              <a:t>With SharePoint, you can access internal sites, documents, and other information from anywhere—on a GFE or personal device with CAC.</a:t>
            </a:r>
          </a:p>
          <a:p>
            <a:pPr marL="285743" indent="-285743">
              <a:lnSpc>
                <a:spcPct val="100000"/>
              </a:lnSpc>
              <a:spcBef>
                <a:spcPts val="450"/>
              </a:spcBef>
              <a:spcAft>
                <a:spcPts val="600"/>
              </a:spcAft>
              <a:buFont typeface="Arial" panose="020B0604020202020204" pitchFamily="34" charset="0"/>
              <a:buChar char="•"/>
            </a:pPr>
            <a:r>
              <a:rPr lang="en-US"/>
              <a:t>When you navigate to SharePoint by going to Office.com you will have access to all the sites that you follow.</a:t>
            </a:r>
          </a:p>
          <a:p>
            <a:pPr marL="285743" indent="-285743">
              <a:lnSpc>
                <a:spcPct val="100000"/>
              </a:lnSpc>
              <a:spcBef>
                <a:spcPts val="450"/>
              </a:spcBef>
              <a:spcAft>
                <a:spcPts val="600"/>
              </a:spcAft>
              <a:buFont typeface="Arial" panose="020B0604020202020204" pitchFamily="34" charset="0"/>
              <a:buChar char="•"/>
            </a:pPr>
            <a:r>
              <a:rPr lang="en-US"/>
              <a:t>In SharePoint you can manage files, data and business processes.</a:t>
            </a:r>
          </a:p>
          <a:p>
            <a:pPr marL="285743" indent="-285743">
              <a:lnSpc>
                <a:spcPct val="100000"/>
              </a:lnSpc>
              <a:spcBef>
                <a:spcPts val="450"/>
              </a:spcBef>
              <a:spcAft>
                <a:spcPts val="600"/>
              </a:spcAft>
              <a:buFont typeface="Arial" panose="020B0604020202020204" pitchFamily="34" charset="0"/>
              <a:buChar char="•"/>
            </a:pPr>
            <a:r>
              <a:rPr lang="en-US"/>
              <a:t>Use unique permissions to secure files and data appropriately. Control who can edit and who can read your files and data.</a:t>
            </a:r>
          </a:p>
          <a:p>
            <a:endParaRPr lang="en-US"/>
          </a:p>
        </p:txBody>
      </p:sp>
      <p:sp>
        <p:nvSpPr>
          <p:cNvPr id="4" name="Slide Number Placeholder 3"/>
          <p:cNvSpPr>
            <a:spLocks noGrp="1"/>
          </p:cNvSpPr>
          <p:nvPr>
            <p:ph type="sldNum" sz="quarter" idx="10"/>
          </p:nvPr>
        </p:nvSpPr>
        <p:spPr/>
        <p:txBody>
          <a:bodyPr/>
          <a:lstStyle/>
          <a:p>
            <a:fld id="{71321EC4-5016-4EAF-ACEB-9F7DE9428EB7}" type="slidenum">
              <a:rPr lang="en-US" smtClean="0"/>
              <a:t>41</a:t>
            </a:fld>
            <a:endParaRPr lang="en-US"/>
          </a:p>
        </p:txBody>
      </p:sp>
    </p:spTree>
    <p:extLst>
      <p:ext uri="{BB962C8B-B14F-4D97-AF65-F5344CB8AC3E}">
        <p14:creationId xmlns:p14="http://schemas.microsoft.com/office/powerpoint/2010/main" val="4082931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a SharePoint site made with a Team site template. Not to be confused with Microsoft Teams. Notice that the navigation goes down the left side of the screen.</a:t>
            </a:r>
          </a:p>
          <a:p>
            <a:pPr marL="171450" indent="-171450">
              <a:buFont typeface="Arial" panose="020B0604020202020204" pitchFamily="34" charset="0"/>
              <a:buChar char="•"/>
            </a:pPr>
            <a:r>
              <a:rPr lang="en-US"/>
              <a:t>This type of site is used for managing work in progress and creation of documentation.</a:t>
            </a:r>
          </a:p>
          <a:p>
            <a:pPr marL="171450" indent="-171450">
              <a:buFont typeface="Arial" panose="020B0604020202020204" pitchFamily="34" charset="0"/>
              <a:buChar char="•"/>
            </a:pPr>
            <a:r>
              <a:rPr lang="en-US"/>
              <a:t>You can automate business processes using Power Automate.</a:t>
            </a:r>
          </a:p>
        </p:txBody>
      </p:sp>
      <p:sp>
        <p:nvSpPr>
          <p:cNvPr id="4" name="Slide Number Placeholder 3"/>
          <p:cNvSpPr>
            <a:spLocks noGrp="1"/>
          </p:cNvSpPr>
          <p:nvPr>
            <p:ph type="sldNum" sz="quarter" idx="5"/>
          </p:nvPr>
        </p:nvSpPr>
        <p:spPr/>
        <p:txBody>
          <a:bodyPr/>
          <a:lstStyle/>
          <a:p>
            <a:fld id="{71321EC4-5016-4EAF-ACEB-9F7DE9428EB7}" type="slidenum">
              <a:rPr lang="en-US" smtClean="0"/>
              <a:t>42</a:t>
            </a:fld>
            <a:endParaRPr lang="en-US"/>
          </a:p>
        </p:txBody>
      </p:sp>
    </p:spTree>
    <p:extLst>
      <p:ext uri="{BB962C8B-B14F-4D97-AF65-F5344CB8AC3E}">
        <p14:creationId xmlns:p14="http://schemas.microsoft.com/office/powerpoint/2010/main" val="3645312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SharePoint site uses a Communication site template.</a:t>
            </a:r>
          </a:p>
          <a:p>
            <a:pPr marL="171450" indent="-171450">
              <a:buFont typeface="Arial" panose="020B0604020202020204" pitchFamily="34" charset="0"/>
              <a:buChar char="•"/>
            </a:pPr>
            <a:r>
              <a:rPr lang="en-US"/>
              <a:t>Notice the navigation across the top of the site.</a:t>
            </a:r>
          </a:p>
          <a:p>
            <a:pPr marL="171450" indent="-171450">
              <a:buFont typeface="Arial" panose="020B0604020202020204" pitchFamily="34" charset="0"/>
              <a:buChar char="•"/>
            </a:pPr>
            <a:r>
              <a:rPr lang="en-US"/>
              <a:t>This type of site is used to communicate ready for prime-time information like:</a:t>
            </a:r>
            <a:br>
              <a:rPr lang="en-US"/>
            </a:br>
            <a:r>
              <a:rPr lang="en-US"/>
              <a:t>What can your group do for the rest of the Navy</a:t>
            </a:r>
          </a:p>
          <a:p>
            <a:r>
              <a:rPr lang="en-US"/>
              <a:t>     Standard operating procedures</a:t>
            </a:r>
          </a:p>
          <a:p>
            <a:r>
              <a:rPr lang="en-US"/>
              <a:t>     Project artifacts</a:t>
            </a:r>
          </a:p>
        </p:txBody>
      </p:sp>
      <p:sp>
        <p:nvSpPr>
          <p:cNvPr id="4" name="Slide Number Placeholder 3"/>
          <p:cNvSpPr>
            <a:spLocks noGrp="1"/>
          </p:cNvSpPr>
          <p:nvPr>
            <p:ph type="sldNum" sz="quarter" idx="5"/>
          </p:nvPr>
        </p:nvSpPr>
        <p:spPr/>
        <p:txBody>
          <a:bodyPr/>
          <a:lstStyle/>
          <a:p>
            <a:fld id="{71321EC4-5016-4EAF-ACEB-9F7DE9428EB7}" type="slidenum">
              <a:rPr lang="en-US" smtClean="0"/>
              <a:t>43</a:t>
            </a:fld>
            <a:endParaRPr lang="en-US"/>
          </a:p>
        </p:txBody>
      </p:sp>
    </p:spTree>
    <p:extLst>
      <p:ext uri="{BB962C8B-B14F-4D97-AF65-F5344CB8AC3E}">
        <p14:creationId xmlns:p14="http://schemas.microsoft.com/office/powerpoint/2010/main" val="154751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the Landing page for SharePoint and search for a term</a:t>
            </a:r>
          </a:p>
        </p:txBody>
      </p:sp>
      <p:sp>
        <p:nvSpPr>
          <p:cNvPr id="4" name="Slide Number Placeholder 3"/>
          <p:cNvSpPr>
            <a:spLocks noGrp="1"/>
          </p:cNvSpPr>
          <p:nvPr>
            <p:ph type="sldNum" sz="quarter" idx="5"/>
          </p:nvPr>
        </p:nvSpPr>
        <p:spPr/>
        <p:txBody>
          <a:bodyPr/>
          <a:lstStyle/>
          <a:p>
            <a:fld id="{E2FCCFDE-2030-4657-9BFD-3E097530FA26}" type="slidenum">
              <a:rPr lang="en-US" smtClean="0"/>
              <a:t>45</a:t>
            </a:fld>
            <a:endParaRPr lang="en-US"/>
          </a:p>
        </p:txBody>
      </p:sp>
    </p:spTree>
    <p:extLst>
      <p:ext uri="{BB962C8B-B14F-4D97-AF65-F5344CB8AC3E}">
        <p14:creationId xmlns:p14="http://schemas.microsoft.com/office/powerpoint/2010/main" val="378775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buFont typeface="Arial" panose="020B0604020202020204" pitchFamily="34" charset="0"/>
              <a:buChar char="•"/>
            </a:pPr>
            <a:r>
              <a:rPr lang="en-US"/>
              <a:t>A SharePoint Online site is on the back end of every Microsoft Team, helping you manage and organize your channel files.</a:t>
            </a:r>
          </a:p>
          <a:p>
            <a:pPr marL="257175" indent="-257175">
              <a:buFont typeface="Arial" panose="020B0604020202020204" pitchFamily="34" charset="0"/>
              <a:buChar char="•"/>
            </a:pPr>
            <a:r>
              <a:rPr lang="en-US"/>
              <a:t>Each channel within a Team has a corresponding folder in the Default SharePoint library called “Documents”.</a:t>
            </a:r>
          </a:p>
          <a:p>
            <a:pPr marL="257175" indent="-257175">
              <a:buFont typeface="Arial" panose="020B0604020202020204" pitchFamily="34" charset="0"/>
              <a:buChar char="•"/>
            </a:pPr>
            <a:r>
              <a:rPr lang="en-US"/>
              <a:t>You can open the files area for any channel in SharePoint to view more robust document management options like Version History.</a:t>
            </a:r>
          </a:p>
          <a:p>
            <a:endParaRPr lang="en-US"/>
          </a:p>
        </p:txBody>
      </p:sp>
      <p:sp>
        <p:nvSpPr>
          <p:cNvPr id="4" name="Slide Number Placeholder 3"/>
          <p:cNvSpPr>
            <a:spLocks noGrp="1"/>
          </p:cNvSpPr>
          <p:nvPr>
            <p:ph type="sldNum" sz="quarter" idx="5"/>
          </p:nvPr>
        </p:nvSpPr>
        <p:spPr/>
        <p:txBody>
          <a:bodyPr/>
          <a:lstStyle/>
          <a:p>
            <a:fld id="{C4DA7EBE-9538-48E4-8E92-5AF752F241E9}" type="slidenum">
              <a:rPr lang="en-US" smtClean="0"/>
              <a:t>46</a:t>
            </a:fld>
            <a:endParaRPr lang="en-US"/>
          </a:p>
        </p:txBody>
      </p:sp>
    </p:spTree>
    <p:extLst>
      <p:ext uri="{BB962C8B-B14F-4D97-AF65-F5344CB8AC3E}">
        <p14:creationId xmlns:p14="http://schemas.microsoft.com/office/powerpoint/2010/main" val="3046063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buFont typeface="Arial" panose="020B0604020202020204" pitchFamily="34" charset="0"/>
              <a:buChar char="•"/>
            </a:pPr>
            <a:r>
              <a:rPr lang="en-US"/>
              <a:t>Files attached to a Teams chat are stored in OneDrive and shared with members of the chat.</a:t>
            </a:r>
          </a:p>
          <a:p>
            <a:pPr marL="257175" indent="-257175">
              <a:buFont typeface="Arial" panose="020B0604020202020204" pitchFamily="34" charset="0"/>
              <a:buChar char="•"/>
            </a:pPr>
            <a:r>
              <a:rPr lang="en-US"/>
              <a:t>You can find documents attached to chats in OneDrive in the ‘Microsoft Teams Chat Files’ folder.</a:t>
            </a:r>
          </a:p>
          <a:p>
            <a:pPr marL="257175" indent="-257175">
              <a:buFont typeface="Arial" panose="020B0604020202020204" pitchFamily="34" charset="0"/>
              <a:buChar char="•"/>
            </a:pPr>
            <a:r>
              <a:rPr lang="en-US"/>
              <a:t>Manage permissions to files you have shared with others through a Teams chat in OneDrive.</a:t>
            </a:r>
          </a:p>
          <a:p>
            <a:endParaRPr lang="en-US"/>
          </a:p>
        </p:txBody>
      </p:sp>
      <p:sp>
        <p:nvSpPr>
          <p:cNvPr id="4" name="Slide Number Placeholder 3"/>
          <p:cNvSpPr>
            <a:spLocks noGrp="1"/>
          </p:cNvSpPr>
          <p:nvPr>
            <p:ph type="sldNum" sz="quarter" idx="5"/>
          </p:nvPr>
        </p:nvSpPr>
        <p:spPr/>
        <p:txBody>
          <a:bodyPr/>
          <a:lstStyle/>
          <a:p>
            <a:fld id="{C4DA7EBE-9538-48E4-8E92-5AF752F241E9}" type="slidenum">
              <a:rPr lang="en-US" smtClean="0"/>
              <a:t>47</a:t>
            </a:fld>
            <a:endParaRPr lang="en-US"/>
          </a:p>
        </p:txBody>
      </p:sp>
    </p:spTree>
    <p:extLst>
      <p:ext uri="{BB962C8B-B14F-4D97-AF65-F5344CB8AC3E}">
        <p14:creationId xmlns:p14="http://schemas.microsoft.com/office/powerpoint/2010/main" val="643875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great slide to print off and have at your desk.</a:t>
            </a:r>
          </a:p>
          <a:p>
            <a:pPr marL="171450" indent="-171450">
              <a:buFont typeface="Arial" panose="020B0604020202020204" pitchFamily="34" charset="0"/>
              <a:buChar char="•"/>
            </a:pPr>
            <a:r>
              <a:rPr lang="en-US">
                <a:cs typeface="Calibri"/>
              </a:rPr>
              <a:t>OneDrive is meant to one person and that person is you. You can share with a few people one-by-one. This is the place for your rough drafts and yearly job appraisals.</a:t>
            </a:r>
          </a:p>
          <a:p>
            <a:pPr marL="171450" indent="-171450">
              <a:buFont typeface="Arial" panose="020B0604020202020204" pitchFamily="34" charset="0"/>
              <a:buChar char="•"/>
            </a:pPr>
            <a:r>
              <a:rPr lang="en-US">
                <a:cs typeface="Calibri"/>
              </a:rPr>
              <a:t>Teams is meant for up to 25,000 people to edit documents, virtually meet and chat with </a:t>
            </a:r>
            <a:r>
              <a:rPr lang="en-US" err="1">
                <a:cs typeface="Calibri"/>
              </a:rPr>
              <a:t>eachother</a:t>
            </a:r>
            <a:r>
              <a:rPr lang="en-US">
                <a:cs typeface="Calibri"/>
              </a:rPr>
              <a:t>.</a:t>
            </a:r>
          </a:p>
          <a:p>
            <a:pPr marL="171450" indent="-171450">
              <a:buFont typeface="Arial" panose="020B0604020202020204" pitchFamily="34" charset="0"/>
              <a:buChar char="•"/>
            </a:pPr>
            <a:r>
              <a:rPr lang="en-US">
                <a:cs typeface="Calibri"/>
              </a:rPr>
              <a:t>SharePoint can be used to share ready for prime-time information to up to 2 million users OR Used to create and manage work product.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74D23-E90A-49F2-B5CB-9998B49A42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30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i="0"/>
              <a:t>F</a:t>
            </a:r>
            <a:r>
              <a:rPr lang="en-US"/>
              <a:t>rom the </a:t>
            </a:r>
            <a:r>
              <a:rPr lang="en-US" i="1"/>
              <a:t>Monitors group</a:t>
            </a:r>
            <a:r>
              <a:rPr lang="en-US"/>
              <a:t> select </a:t>
            </a:r>
            <a:r>
              <a:rPr lang="en-US" b="1"/>
              <a:t>Automatic</a:t>
            </a:r>
            <a:r>
              <a:rPr lang="en-US"/>
              <a:t> for </a:t>
            </a:r>
            <a:r>
              <a:rPr lang="en-US" i="1"/>
              <a:t>Monitor</a:t>
            </a:r>
          </a:p>
          <a:p>
            <a:pPr marL="228600" indent="-228600">
              <a:buFont typeface="+mj-lt"/>
              <a:buAutoNum type="arabicPeriod"/>
            </a:pPr>
            <a:r>
              <a:rPr lang="en-US" b="1" i="1"/>
              <a:t>C</a:t>
            </a:r>
            <a:r>
              <a:rPr lang="en-US" b="1"/>
              <a:t>heck the box </a:t>
            </a:r>
            <a:r>
              <a:rPr lang="en-US"/>
              <a:t>for </a:t>
            </a:r>
            <a:r>
              <a:rPr lang="en-US" i="1"/>
              <a:t>Presenter View.</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8</a:t>
            </a:fld>
            <a:endParaRPr lang="en-US"/>
          </a:p>
        </p:txBody>
      </p:sp>
    </p:spTree>
    <p:extLst>
      <p:ext uri="{BB962C8B-B14F-4D97-AF65-F5344CB8AC3E}">
        <p14:creationId xmlns:p14="http://schemas.microsoft.com/office/powerpoint/2010/main" val="399973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view</a:t>
            </a:r>
          </a:p>
          <a:p>
            <a:r>
              <a:rPr lang="en-US"/>
              <a:t>One screen will show the presentation in Slide Show mode.</a:t>
            </a:r>
          </a:p>
          <a:p>
            <a:r>
              <a:rPr lang="en-US"/>
              <a:t>The other screen shows the current slide (large), the notes for the current slide, and the next slide (small) in the deck.</a:t>
            </a:r>
          </a:p>
          <a:p>
            <a:r>
              <a:rPr lang="en-US"/>
              <a:t>Use the </a:t>
            </a:r>
            <a:r>
              <a:rPr lang="en-US" b="1"/>
              <a:t>arrows </a:t>
            </a:r>
            <a:r>
              <a:rPr lang="en-US"/>
              <a:t>at the bottom of the small screen to advance the slides.</a:t>
            </a:r>
          </a:p>
          <a:p>
            <a:r>
              <a:rPr lang="en-US"/>
              <a:t>To end the presentation, click on the three dots below the current slide on the small screen and select </a:t>
            </a:r>
            <a:r>
              <a:rPr lang="en-US" b="1"/>
              <a:t>End show</a:t>
            </a:r>
            <a:r>
              <a:rPr lang="en-US"/>
              <a:t>.  </a:t>
            </a:r>
          </a:p>
        </p:txBody>
      </p:sp>
      <p:sp>
        <p:nvSpPr>
          <p:cNvPr id="4" name="Slide Number Placeholder 3"/>
          <p:cNvSpPr>
            <a:spLocks noGrp="1"/>
          </p:cNvSpPr>
          <p:nvPr>
            <p:ph type="sldNum" sz="quarter" idx="5"/>
          </p:nvPr>
        </p:nvSpPr>
        <p:spPr/>
        <p:txBody>
          <a:bodyPr/>
          <a:lstStyle/>
          <a:p>
            <a:fld id="{71321EC4-5016-4EAF-ACEB-9F7DE9428EB7}" type="slidenum">
              <a:rPr lang="en-US" smtClean="0"/>
              <a:t>9</a:t>
            </a:fld>
            <a:endParaRPr lang="en-US"/>
          </a:p>
        </p:txBody>
      </p:sp>
    </p:spTree>
    <p:extLst>
      <p:ext uri="{BB962C8B-B14F-4D97-AF65-F5344CB8AC3E}">
        <p14:creationId xmlns:p14="http://schemas.microsoft.com/office/powerpoint/2010/main" val="251328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have two monitors, print off the Notes slides.</a:t>
            </a:r>
          </a:p>
          <a:p>
            <a:pPr marL="228600" indent="-228600">
              <a:buFont typeface="+mj-lt"/>
              <a:buAutoNum type="arabicPeriod"/>
            </a:pPr>
            <a:r>
              <a:rPr lang="en-US"/>
              <a:t>Go to the </a:t>
            </a:r>
            <a:r>
              <a:rPr lang="en-US" i="1"/>
              <a:t>File tab</a:t>
            </a:r>
            <a:r>
              <a:rPr lang="en-US"/>
              <a:t>.</a:t>
            </a:r>
          </a:p>
          <a:p>
            <a:pPr marL="228600" indent="-228600">
              <a:buFont typeface="+mj-lt"/>
              <a:buAutoNum type="arabicPeriod"/>
            </a:pPr>
            <a:r>
              <a:rPr lang="en-US"/>
              <a:t>Select </a:t>
            </a:r>
            <a:r>
              <a:rPr lang="en-US" b="1"/>
              <a:t>Print</a:t>
            </a:r>
            <a:r>
              <a:rPr lang="en-US"/>
              <a:t>.</a:t>
            </a:r>
          </a:p>
          <a:p>
            <a:pPr marL="228600" indent="-228600">
              <a:buFont typeface="+mj-lt"/>
              <a:buAutoNum type="arabicPeriod"/>
            </a:pPr>
            <a:r>
              <a:rPr lang="en-US"/>
              <a:t>Under Settings, change Full Page Slides to </a:t>
            </a:r>
            <a:r>
              <a:rPr lang="en-US" b="1"/>
              <a:t>Note Pages</a:t>
            </a:r>
            <a:r>
              <a:rPr lang="en-US"/>
              <a:t>.</a:t>
            </a:r>
          </a:p>
          <a:p>
            <a:pPr marL="228600" indent="-228600">
              <a:buFont typeface="+mj-lt"/>
              <a:buAutoNum type="arabicPeriod"/>
            </a:pPr>
            <a:r>
              <a:rPr lang="en-US"/>
              <a:t>Select your printer.</a:t>
            </a:r>
          </a:p>
          <a:p>
            <a:pPr marL="228600" indent="-228600">
              <a:buFont typeface="+mj-lt"/>
              <a:buAutoNum type="arabicPeriod"/>
            </a:pPr>
            <a:r>
              <a:rPr lang="en-US"/>
              <a:t>Select </a:t>
            </a:r>
            <a:r>
              <a:rPr lang="en-US" b="1"/>
              <a:t>Print</a:t>
            </a:r>
            <a:r>
              <a:rPr lang="en-US"/>
              <a:t>.</a:t>
            </a:r>
          </a:p>
          <a:p>
            <a:endParaRPr lang="en-US"/>
          </a:p>
          <a:p>
            <a:r>
              <a:rPr lang="en-US"/>
              <a:t>You now have the full deck printed out with the notes for each slide.</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10</a:t>
            </a:fld>
            <a:endParaRPr lang="en-US"/>
          </a:p>
        </p:txBody>
      </p:sp>
    </p:spTree>
    <p:extLst>
      <p:ext uri="{BB962C8B-B14F-4D97-AF65-F5344CB8AC3E}">
        <p14:creationId xmlns:p14="http://schemas.microsoft.com/office/powerpoint/2010/main" val="54710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Under Slides, change Full Page Slides to </a:t>
            </a:r>
            <a:r>
              <a:rPr lang="en-US" b="1"/>
              <a:t>Note Pages</a:t>
            </a:r>
            <a:r>
              <a:rPr lang="en-US"/>
              <a:t>.</a:t>
            </a:r>
          </a:p>
          <a:p>
            <a:pPr marL="228600" indent="-228600">
              <a:buFont typeface="+mj-lt"/>
              <a:buAutoNum type="arabicPeriod"/>
            </a:pPr>
            <a:r>
              <a:rPr lang="en-US"/>
              <a:t>Select your printer.</a:t>
            </a:r>
          </a:p>
          <a:p>
            <a:pPr marL="228600" indent="-228600">
              <a:buFont typeface="+mj-lt"/>
              <a:buAutoNum type="arabicPeriod"/>
            </a:pPr>
            <a:r>
              <a:rPr lang="en-US"/>
              <a:t>Select </a:t>
            </a:r>
            <a:r>
              <a:rPr lang="en-US" b="1"/>
              <a:t>Print</a:t>
            </a:r>
            <a:r>
              <a:rPr lang="en-US"/>
              <a:t>.</a:t>
            </a:r>
          </a:p>
          <a:p>
            <a:endParaRPr lang="en-US"/>
          </a:p>
          <a:p>
            <a:r>
              <a:rPr lang="en-US"/>
              <a:t>You now have the full deck printed out with the notes for each slide.</a:t>
            </a:r>
          </a:p>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11</a:t>
            </a:fld>
            <a:endParaRPr lang="en-US"/>
          </a:p>
        </p:txBody>
      </p:sp>
    </p:spTree>
    <p:extLst>
      <p:ext uri="{BB962C8B-B14F-4D97-AF65-F5344CB8AC3E}">
        <p14:creationId xmlns:p14="http://schemas.microsoft.com/office/powerpoint/2010/main" val="260540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1EC4-5016-4EAF-ACEB-9F7DE9428EB7}" type="slidenum">
              <a:rPr lang="en-US" smtClean="0"/>
              <a:t>12</a:t>
            </a:fld>
            <a:endParaRPr lang="en-US"/>
          </a:p>
        </p:txBody>
      </p:sp>
    </p:spTree>
    <p:extLst>
      <p:ext uri="{BB962C8B-B14F-4D97-AF65-F5344CB8AC3E}">
        <p14:creationId xmlns:p14="http://schemas.microsoft.com/office/powerpoint/2010/main" val="327058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close all unnecessary apps before the webinar. This includes closing Outlook.</a:t>
            </a:r>
          </a:p>
        </p:txBody>
      </p:sp>
      <p:sp>
        <p:nvSpPr>
          <p:cNvPr id="4" name="Slide Number Placeholder 3"/>
          <p:cNvSpPr>
            <a:spLocks noGrp="1"/>
          </p:cNvSpPr>
          <p:nvPr>
            <p:ph type="sldNum" sz="quarter" idx="5"/>
          </p:nvPr>
        </p:nvSpPr>
        <p:spPr/>
        <p:txBody>
          <a:bodyPr/>
          <a:lstStyle/>
          <a:p>
            <a:fld id="{71321EC4-5016-4EAF-ACEB-9F7DE9428EB7}" type="slidenum">
              <a:rPr lang="en-US" smtClean="0"/>
              <a:t>13</a:t>
            </a:fld>
            <a:endParaRPr lang="en-US"/>
          </a:p>
        </p:txBody>
      </p:sp>
    </p:spTree>
    <p:extLst>
      <p:ext uri="{BB962C8B-B14F-4D97-AF65-F5344CB8AC3E}">
        <p14:creationId xmlns:p14="http://schemas.microsoft.com/office/powerpoint/2010/main" val="1973969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47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edia Elem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4908722"/>
            <a:ext cx="10356849" cy="672928"/>
          </a:xfrm>
        </p:spPr>
        <p:txBody>
          <a:bodyPr/>
          <a:lstStyle>
            <a:lvl1pPr algn="ctr">
              <a:defRPr/>
            </a:lvl1pPr>
          </a:lstStyle>
          <a:p>
            <a:r>
              <a:rPr lang="en-US"/>
              <a:t>Click to edit Master title style</a:t>
            </a:r>
          </a:p>
        </p:txBody>
      </p:sp>
      <p:sp>
        <p:nvSpPr>
          <p:cNvPr id="9" name="Text Placeholder 8">
            <a:extLst>
              <a:ext uri="{FF2B5EF4-FFF2-40B4-BE49-F238E27FC236}">
                <a16:creationId xmlns:a16="http://schemas.microsoft.com/office/drawing/2014/main" id="{8EC46E26-E406-4C18-B4FF-D9ECEA36ABB9}"/>
              </a:ext>
            </a:extLst>
          </p:cNvPr>
          <p:cNvSpPr>
            <a:spLocks noGrp="1"/>
          </p:cNvSpPr>
          <p:nvPr>
            <p:ph type="body" sz="quarter" idx="11"/>
          </p:nvPr>
        </p:nvSpPr>
        <p:spPr>
          <a:xfrm>
            <a:off x="920750" y="5553075"/>
            <a:ext cx="10350500" cy="876300"/>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F3A4D3-F64E-482A-A2B0-4FDE521FF1A3}"/>
              </a:ext>
            </a:extLst>
          </p:cNvPr>
          <p:cNvSpPr>
            <a:spLocks noGrp="1"/>
          </p:cNvSpPr>
          <p:nvPr>
            <p:ph sz="quarter" idx="12"/>
          </p:nvPr>
        </p:nvSpPr>
        <p:spPr>
          <a:xfrm>
            <a:off x="2238375" y="809625"/>
            <a:ext cx="7724775" cy="3762375"/>
          </a:xfrm>
          <a:prstGeom prst="roundRect">
            <a:avLst>
              <a:gd name="adj" fmla="val 718"/>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2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8" name="Text Placeholder 8">
            <a:extLst>
              <a:ext uri="{FF2B5EF4-FFF2-40B4-BE49-F238E27FC236}">
                <a16:creationId xmlns:a16="http://schemas.microsoft.com/office/drawing/2014/main" id="{E0A0CC17-AE6E-49C0-9A9B-AA4EDE8B80F2}"/>
              </a:ext>
            </a:extLst>
          </p:cNvPr>
          <p:cNvSpPr>
            <a:spLocks noGrp="1"/>
          </p:cNvSpPr>
          <p:nvPr>
            <p:ph type="body" sz="quarter" idx="13"/>
          </p:nvPr>
        </p:nvSpPr>
        <p:spPr>
          <a:xfrm>
            <a:off x="920750" y="1914525"/>
            <a:ext cx="10350500" cy="408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34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2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CC511BD-6376-58A7-F514-502E3C348C8B}"/>
              </a:ext>
            </a:extLst>
          </p:cNvPr>
          <p:cNvSpPr>
            <a:spLocks noGrp="1"/>
          </p:cNvSpPr>
          <p:nvPr>
            <p:ph type="body" sz="quarter" idx="13"/>
          </p:nvPr>
        </p:nvSpPr>
        <p:spPr>
          <a:xfrm>
            <a:off x="6481542" y="1725854"/>
            <a:ext cx="4978938" cy="1907965"/>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DACD5C-1B7C-4F47-DD30-AE5FBCEE8CC4}"/>
              </a:ext>
            </a:extLst>
          </p:cNvPr>
          <p:cNvSpPr>
            <a:spLocks noGrp="1"/>
          </p:cNvSpPr>
          <p:nvPr>
            <p:ph type="body" sz="quarter" idx="12"/>
          </p:nvPr>
        </p:nvSpPr>
        <p:spPr>
          <a:xfrm>
            <a:off x="731520" y="1725854"/>
            <a:ext cx="4978938" cy="1907965"/>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435C2DF-F3CE-4BD6-91A9-ACE3099AEC1A}"/>
              </a:ext>
            </a:extLst>
          </p:cNvPr>
          <p:cNvSpPr>
            <a:spLocks noGrp="1"/>
          </p:cNvSpPr>
          <p:nvPr>
            <p:ph type="title"/>
          </p:nvPr>
        </p:nvSpPr>
        <p:spPr>
          <a:xfrm>
            <a:off x="731521" y="645003"/>
            <a:ext cx="10728959" cy="498598"/>
          </a:xfrm>
          <a:prstGeom prst="rect">
            <a:avLst/>
          </a:prstGeom>
        </p:spPr>
        <p:txBody>
          <a:bodyPr wrap="square" lIns="0" tIns="0" rIns="0" bIns="0" anchor="t">
            <a:spAutoFit/>
          </a:bodyPr>
          <a:lstStyle/>
          <a:p>
            <a:r>
              <a:rPr lang="en-US"/>
              <a:t>Click to edit Master title style</a:t>
            </a:r>
          </a:p>
        </p:txBody>
      </p:sp>
      <p:sp>
        <p:nvSpPr>
          <p:cNvPr id="2" name="Text Placeholder 3">
            <a:extLst>
              <a:ext uri="{FF2B5EF4-FFF2-40B4-BE49-F238E27FC236}">
                <a16:creationId xmlns:a16="http://schemas.microsoft.com/office/drawing/2014/main" id="{0FC4DE2D-DAB6-6E87-BA48-3B66EF8BD289}"/>
              </a:ext>
            </a:extLst>
          </p:cNvPr>
          <p:cNvSpPr>
            <a:spLocks noGrp="1"/>
          </p:cNvSpPr>
          <p:nvPr>
            <p:ph type="body" sz="quarter" idx="14"/>
          </p:nvPr>
        </p:nvSpPr>
        <p:spPr>
          <a:xfrm>
            <a:off x="6481542" y="4226829"/>
            <a:ext cx="4978938" cy="1907964"/>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AEE73862-73A1-B2CC-10A5-0DFBB3BCDBB2}"/>
              </a:ext>
            </a:extLst>
          </p:cNvPr>
          <p:cNvSpPr>
            <a:spLocks noGrp="1"/>
          </p:cNvSpPr>
          <p:nvPr>
            <p:ph type="body" sz="quarter" idx="15"/>
          </p:nvPr>
        </p:nvSpPr>
        <p:spPr>
          <a:xfrm>
            <a:off x="731520" y="4226829"/>
            <a:ext cx="4978938" cy="1907964"/>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58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1">
    <p:spTree>
      <p:nvGrpSpPr>
        <p:cNvPr id="1" name=""/>
        <p:cNvGrpSpPr/>
        <p:nvPr/>
      </p:nvGrpSpPr>
      <p:grpSpPr>
        <a:xfrm>
          <a:off x="0" y="0"/>
          <a:ext cx="0" cy="0"/>
          <a:chOff x="0" y="0"/>
          <a:chExt cx="0" cy="0"/>
        </a:xfrm>
      </p:grpSpPr>
      <p:pic>
        <p:nvPicPr>
          <p:cNvPr id="57" name="Picture Placeholder 6">
            <a:extLst>
              <a:ext uri="{FF2B5EF4-FFF2-40B4-BE49-F238E27FC236}">
                <a16:creationId xmlns:a16="http://schemas.microsoft.com/office/drawing/2014/main" id="{0E4E28C5-B1DB-68F4-AD7C-CBCA1D2F5BB1}"/>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8440738" y="0"/>
            <a:ext cx="3751262" cy="5410200"/>
          </a:xfrm>
          <a:prstGeom prst="rect">
            <a:avLst/>
          </a:prstGeom>
        </p:spPr>
      </p:pic>
      <p:sp>
        <p:nvSpPr>
          <p:cNvPr id="6" name="Picture Placeholder 5">
            <a:extLst>
              <a:ext uri="{FF2B5EF4-FFF2-40B4-BE49-F238E27FC236}">
                <a16:creationId xmlns:a16="http://schemas.microsoft.com/office/drawing/2014/main" id="{DF13026E-25A9-3181-E267-8DE3E6882E79}"/>
              </a:ext>
            </a:extLst>
          </p:cNvPr>
          <p:cNvSpPr>
            <a:spLocks noGrp="1"/>
          </p:cNvSpPr>
          <p:nvPr>
            <p:ph type="pic" sz="quarter" idx="14"/>
          </p:nvPr>
        </p:nvSpPr>
        <p:spPr>
          <a:xfrm>
            <a:off x="6096000" y="723900"/>
            <a:ext cx="5364163" cy="5410200"/>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1717344"/>
            <a:ext cx="4803519" cy="1984446"/>
          </a:xfrm>
          <a:prstGeom prst="rect">
            <a:avLst/>
          </a:prstGeom>
        </p:spPr>
        <p:txBody>
          <a:bodyPr lIns="0" tIns="0" rIns="0" bIns="0" anchor="b">
            <a:norm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84EC6516-60A8-C65E-BA6D-4B2B01924D97}"/>
              </a:ext>
            </a:extLst>
          </p:cNvPr>
          <p:cNvSpPr>
            <a:spLocks noGrp="1"/>
          </p:cNvSpPr>
          <p:nvPr>
            <p:ph type="subTitle" idx="1"/>
          </p:nvPr>
        </p:nvSpPr>
        <p:spPr>
          <a:xfrm>
            <a:off x="731519" y="4037875"/>
            <a:ext cx="4803519" cy="307777"/>
          </a:xfrm>
          <a:noFill/>
          <a:ln>
            <a:noFill/>
          </a:ln>
        </p:spPr>
        <p:txBody>
          <a:bodyPr wrap="square" lIns="0" tIns="0" rIns="0" bIns="0">
            <a:spAutoFit/>
          </a:bodyPr>
          <a:lstStyle>
            <a:lvl1pPr marL="0" indent="0" algn="l">
              <a:buNone/>
              <a:defRPr sz="2000">
                <a:solidFill>
                  <a:schemeClr val="tx1"/>
                </a:solidFill>
                <a:latin typeface="Inter SemiBold" panose="02000503000000020004" pitchFamily="2" charset="0"/>
                <a:ea typeface="Inter SemiBol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3" name="Group 2">
            <a:extLst>
              <a:ext uri="{FF2B5EF4-FFF2-40B4-BE49-F238E27FC236}">
                <a16:creationId xmlns:a16="http://schemas.microsoft.com/office/drawing/2014/main" id="{3A920823-A2AA-B1B0-3889-E56BAAC62F6B}"/>
              </a:ext>
            </a:extLst>
          </p:cNvPr>
          <p:cNvGrpSpPr/>
          <p:nvPr userDrawn="1"/>
        </p:nvGrpSpPr>
        <p:grpSpPr>
          <a:xfrm>
            <a:off x="732540" y="5492073"/>
            <a:ext cx="3388653" cy="642027"/>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05899019-45DA-AC85-A3C3-B2C5754BF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0631AAAC-8ED1-0417-5A01-3E06AD639D6E}"/>
                </a:ext>
              </a:extLst>
            </p:cNvPr>
            <p:cNvGrpSpPr/>
            <p:nvPr/>
          </p:nvGrpSpPr>
          <p:grpSpPr>
            <a:xfrm>
              <a:off x="2638185" y="392424"/>
              <a:ext cx="2498539" cy="644849"/>
              <a:chOff x="2591887" y="392424"/>
              <a:chExt cx="2498539" cy="644849"/>
            </a:xfrm>
          </p:grpSpPr>
          <p:grpSp>
            <p:nvGrpSpPr>
              <p:cNvPr id="10" name="Graphic 6">
                <a:extLst>
                  <a:ext uri="{FF2B5EF4-FFF2-40B4-BE49-F238E27FC236}">
                    <a16:creationId xmlns:a16="http://schemas.microsoft.com/office/drawing/2014/main" id="{0B6E5907-7794-6A94-189F-80F6AE200C94}"/>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478DC0F9-C938-2F26-6433-81D2B7C7B3C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3C54E65-93FF-530C-579C-40F2204381F7}"/>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34A842-ED36-D0BE-D206-C2C9D21CA089}"/>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0151206-E334-1ED1-AE00-5F429BA61792}"/>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7CBF4E4-C0CD-9BD8-8823-7D6D4C76EE4B}"/>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7028E37-ADAD-1676-66AD-2D0916663750}"/>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B2EA4F7-08F8-0ADA-C896-A2D9929FF752}"/>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718F20-58B9-0B0A-A499-6C413DFD35DE}"/>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ADC93-B34A-F390-19C9-950C5879AC19}"/>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2CF7EE69-8CEF-90E4-E1B2-C11032C19D2C}"/>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F7D886B7-88B8-84F5-4D9E-05253B3A1B62}"/>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76EF86-AEC4-F488-4FB3-85A4652F4169}"/>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6C0E782-A235-3B07-5112-642638E482D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C51BAB-542D-D1AB-FBC2-B958CB532E18}"/>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ACB5D8-214D-3236-BE63-38075BA22857}"/>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43E4CA-DB2E-9E50-AC10-1701D674CB10}"/>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B4E8750-00BA-4A67-D26E-820022C38B1D}"/>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23D978F-97AC-15CF-DFA0-9C3EE329EC7F}"/>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A73E8A1-9315-8E1E-A9FD-5C3DFBA6386F}"/>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78E879F-9394-1093-B00A-D78AB56C57EF}"/>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7E350-2C4D-5A21-C1D8-D37437F46BCE}"/>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2A91D5B-C89F-A36A-5F3B-0FA2F4CD5DA1}"/>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A8751-1019-2618-D1A4-7EE6A5070BC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0757EE8-2A21-D67B-E6BF-8EF03CD3FF90}"/>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256CD40-61FD-E222-5EB7-61FB58768B0D}"/>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B5D2BD-5F5A-AC09-26AC-0DC314ADE94E}"/>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58F7040-4B8C-3F58-6C28-42AD54D3224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189D1D6-3A1F-75AC-8420-9F99E0F61AEE}"/>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D587C7A-E7CF-2C49-FD20-D121E9FFFDE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247B5FF-E0F9-C32A-3802-B8D1C7E5A80B}"/>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D3A462B-5C69-8F2F-C4A8-3463405AA1D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E70C076-071D-293D-855D-B4BF6214AA0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234FEB3-45CB-3BF9-54DD-B946CA7C7065}"/>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26692A5-1A3F-FC9E-077C-F4E7CD6D9E3A}"/>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C58C6E-1217-9782-F8DD-5C22625B2D5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0C52B84-3B99-0900-5785-EFB964658141}"/>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612F8-A758-3EBD-3226-A532B92FF6BD}"/>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B476250-B56E-F356-9365-C640CEED53CD}"/>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7075B5E-F923-EDC2-AE6D-DA388BEA2A5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87EDF9B-627D-779D-314D-C3A99A923ABB}"/>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B127B32-7EF9-71A3-BF18-2AF56F91C6E8}"/>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5747CD5-E092-61E3-4BFF-29970623A996}"/>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06AA6EF-CED2-42D6-F16D-D037BE6E5ECE}"/>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E0F2768-E3AB-4E05-D2E6-BB0DF08D82BC}"/>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E3FCED-3945-6B1E-077B-D19F69CFACB4}"/>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9" name="Straight Connector 8">
              <a:extLst>
                <a:ext uri="{FF2B5EF4-FFF2-40B4-BE49-F238E27FC236}">
                  <a16:creationId xmlns:a16="http://schemas.microsoft.com/office/drawing/2014/main" id="{5A5406D8-7810-471F-B131-C484E2337BC7}"/>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6" name="Rectangle 55">
            <a:extLst>
              <a:ext uri="{FF2B5EF4-FFF2-40B4-BE49-F238E27FC236}">
                <a16:creationId xmlns:a16="http://schemas.microsoft.com/office/drawing/2014/main" id="{FA96D580-F38E-98F0-7DA9-9541ECBC47F8}"/>
              </a:ext>
            </a:extLst>
          </p:cNvPr>
          <p:cNvSpPr/>
          <p:nvPr userDrawn="1"/>
        </p:nvSpPr>
        <p:spPr>
          <a:xfrm rot="5400000">
            <a:off x="1342478" y="3245557"/>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482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E0AB8D0B-3187-FC4A-6C14-CD8F7D6C1A31}"/>
              </a:ext>
            </a:extLst>
          </p:cNvPr>
          <p:cNvSpPr txBox="1"/>
          <p:nvPr userDrawn="1"/>
        </p:nvSpPr>
        <p:spPr>
          <a:xfrm>
            <a:off x="9266076" y="6429990"/>
            <a:ext cx="2772234"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4" name="Group 3">
            <a:extLst>
              <a:ext uri="{FF2B5EF4-FFF2-40B4-BE49-F238E27FC236}">
                <a16:creationId xmlns:a16="http://schemas.microsoft.com/office/drawing/2014/main" id="{15EC84CA-D0DC-2F66-0964-71CB18BF5503}"/>
              </a:ext>
            </a:extLst>
          </p:cNvPr>
          <p:cNvGrpSpPr/>
          <p:nvPr userDrawn="1"/>
        </p:nvGrpSpPr>
        <p:grpSpPr>
          <a:xfrm>
            <a:off x="403158" y="5954770"/>
            <a:ext cx="5941080" cy="584775"/>
            <a:chOff x="403158" y="5706023"/>
            <a:chExt cx="5941080" cy="584775"/>
          </a:xfrm>
        </p:grpSpPr>
        <p:pic>
          <p:nvPicPr>
            <p:cNvPr id="5" name="Picture 4">
              <a:extLst>
                <a:ext uri="{FF2B5EF4-FFF2-40B4-BE49-F238E27FC236}">
                  <a16:creationId xmlns:a16="http://schemas.microsoft.com/office/drawing/2014/main" id="{A6EDACB5-0A27-2550-8CB7-681DDC0A0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58" y="5734072"/>
              <a:ext cx="517592" cy="517592"/>
            </a:xfrm>
            <a:prstGeom prst="rect">
              <a:avLst/>
            </a:prstGeom>
          </p:spPr>
        </p:pic>
        <p:sp>
          <p:nvSpPr>
            <p:cNvPr id="6" name="TextBox 5">
              <a:extLst>
                <a:ext uri="{FF2B5EF4-FFF2-40B4-BE49-F238E27FC236}">
                  <a16:creationId xmlns:a16="http://schemas.microsoft.com/office/drawing/2014/main" id="{1E40C206-D4E9-C24E-7B90-87DBAEEC4061}"/>
                </a:ext>
              </a:extLst>
            </p:cNvPr>
            <p:cNvSpPr txBox="1"/>
            <p:nvPr/>
          </p:nvSpPr>
          <p:spPr>
            <a:xfrm>
              <a:off x="920749" y="5706023"/>
              <a:ext cx="5423489" cy="584775"/>
            </a:xfrm>
            <a:prstGeom prst="rect">
              <a:avLst/>
            </a:prstGeom>
            <a:noFill/>
          </p:spPr>
          <p:txBody>
            <a:bodyPr wrap="square" rtlCol="0">
              <a:spAutoFit/>
            </a:bodyPr>
            <a:lstStyle/>
            <a:p>
              <a:r>
                <a:rPr lang="en-US" sz="1600">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7" name="Group 6">
            <a:extLst>
              <a:ext uri="{FF2B5EF4-FFF2-40B4-BE49-F238E27FC236}">
                <a16:creationId xmlns:a16="http://schemas.microsoft.com/office/drawing/2014/main" id="{12EFAE82-7F6D-45B9-B125-5DAAA036B3E3}"/>
              </a:ext>
            </a:extLst>
          </p:cNvPr>
          <p:cNvGrpSpPr/>
          <p:nvPr userDrawn="1"/>
        </p:nvGrpSpPr>
        <p:grpSpPr>
          <a:xfrm>
            <a:off x="403158" y="448106"/>
            <a:ext cx="4826253" cy="914400"/>
            <a:chOff x="310471" y="222213"/>
            <a:chExt cx="4826253" cy="914400"/>
          </a:xfrm>
        </p:grpSpPr>
        <p:pic>
          <p:nvPicPr>
            <p:cNvPr id="8" name="Picture 7" descr="A close up of a sign&#10;&#10;Description automatically generated">
              <a:extLst>
                <a:ext uri="{FF2B5EF4-FFF2-40B4-BE49-F238E27FC236}">
                  <a16:creationId xmlns:a16="http://schemas.microsoft.com/office/drawing/2014/main" id="{EF4FCCEE-D7D5-8DF5-ED76-411F0FB30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9" name="Group 8">
              <a:extLst>
                <a:ext uri="{FF2B5EF4-FFF2-40B4-BE49-F238E27FC236}">
                  <a16:creationId xmlns:a16="http://schemas.microsoft.com/office/drawing/2014/main" id="{EADFBC57-386B-CB1D-80C7-24B8DAFF3CEB}"/>
                </a:ext>
              </a:extLst>
            </p:cNvPr>
            <p:cNvGrpSpPr/>
            <p:nvPr/>
          </p:nvGrpSpPr>
          <p:grpSpPr>
            <a:xfrm>
              <a:off x="2638185" y="392424"/>
              <a:ext cx="2498539" cy="644849"/>
              <a:chOff x="2591887" y="392424"/>
              <a:chExt cx="2498539" cy="644849"/>
            </a:xfrm>
          </p:grpSpPr>
          <p:grpSp>
            <p:nvGrpSpPr>
              <p:cNvPr id="11" name="Graphic 6">
                <a:extLst>
                  <a:ext uri="{FF2B5EF4-FFF2-40B4-BE49-F238E27FC236}">
                    <a16:creationId xmlns:a16="http://schemas.microsoft.com/office/drawing/2014/main" id="{735F6D55-1439-2A7C-69EA-E40B6216E7BF}"/>
                  </a:ext>
                </a:extLst>
              </p:cNvPr>
              <p:cNvGrpSpPr/>
              <p:nvPr/>
            </p:nvGrpSpPr>
            <p:grpSpPr>
              <a:xfrm>
                <a:off x="2591887" y="392424"/>
                <a:ext cx="2498410" cy="386730"/>
                <a:chOff x="222287" y="380607"/>
                <a:chExt cx="2498410" cy="386730"/>
              </a:xfrm>
            </p:grpSpPr>
            <p:sp>
              <p:nvSpPr>
                <p:cNvPr id="49" name="Freeform 48">
                  <a:extLst>
                    <a:ext uri="{FF2B5EF4-FFF2-40B4-BE49-F238E27FC236}">
                      <a16:creationId xmlns:a16="http://schemas.microsoft.com/office/drawing/2014/main" id="{5D5069E0-0242-8118-8A32-DA1973B9B833}"/>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0A0235C-FE5E-BAA4-4933-09ABE4ABB40A}"/>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0D7E13B-B9EB-48AB-18AC-A74C937D78A2}"/>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7F210D0-9536-E706-8CAC-AD6FC170BB6C}"/>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67807E5-21D4-568A-D139-E8EE3E81F536}"/>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15A3111-A4F5-98E8-0A8B-E96C72873E2A}"/>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B65C4F3-ED9E-0065-C0E7-FA320724DD35}"/>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79D74A5-95E9-B429-48AE-6C4AF3C46E79}"/>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7DCD95-B1AC-E720-51A1-B3EC8CF41087}"/>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2" name="Graphic 6">
                <a:extLst>
                  <a:ext uri="{FF2B5EF4-FFF2-40B4-BE49-F238E27FC236}">
                    <a16:creationId xmlns:a16="http://schemas.microsoft.com/office/drawing/2014/main" id="{E8DFA3F3-CEB3-8B34-66F9-0DCB37E3CFA8}"/>
                  </a:ext>
                </a:extLst>
              </p:cNvPr>
              <p:cNvGrpSpPr/>
              <p:nvPr/>
            </p:nvGrpSpPr>
            <p:grpSpPr>
              <a:xfrm>
                <a:off x="2591887" y="905069"/>
                <a:ext cx="2498539" cy="132204"/>
                <a:chOff x="222287" y="893252"/>
                <a:chExt cx="2498539" cy="132204"/>
              </a:xfrm>
              <a:solidFill>
                <a:srgbClr val="818385"/>
              </a:solidFill>
            </p:grpSpPr>
            <p:sp>
              <p:nvSpPr>
                <p:cNvPr id="13" name="Freeform 12">
                  <a:extLst>
                    <a:ext uri="{FF2B5EF4-FFF2-40B4-BE49-F238E27FC236}">
                      <a16:creationId xmlns:a16="http://schemas.microsoft.com/office/drawing/2014/main" id="{067D8848-6F5B-442A-5D1B-338D5998E9FE}"/>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660B8A-1713-7C42-A40C-44A90A5CFDBA}"/>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87C3A7E-BF89-03EA-F13D-2093435A41B3}"/>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C7B5E19-A4ED-3010-2C80-74A6AB599207}"/>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1C939C7-9379-61B1-573E-31BB70A82913}"/>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31F88FE-C5EF-C452-2B97-6836CC94B66E}"/>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EB6972-3171-3938-152B-B2A746BB87C5}"/>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624FB79-55D9-A512-004F-9949366E7F6C}"/>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2979B86-A3F0-EB51-54DD-487D6124784D}"/>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B02D11C-A7E6-332C-B2F1-039FBA193F4A}"/>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8F22C8C-1326-3EBA-F936-9D17CA2E0359}"/>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40D504-428D-A6E1-724A-1A0310A85F71}"/>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CEA1B7B-2974-1351-685F-72A32130A556}"/>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ECBC15B-EDAA-2E7F-89B5-F8FB4E3B2E54}"/>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B123B51-E7DB-E825-1D9E-263244C210C1}"/>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C2167D-1B2B-94F3-6D38-C59CD1C08AAC}"/>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D7C70CD-4412-2F23-8FB0-B1CBD7CE6F3C}"/>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C00A352-FAD7-6155-9C93-872F25010DF7}"/>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D1B0EB-CE78-CCBC-1FA6-77D680CA5E44}"/>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A748664-678B-5D9F-73A2-462DA4C2436D}"/>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16702FC-D12B-D0FC-68A5-ABFB50B7AC4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EF3375A-FF1F-0661-B16D-256A8692CA16}"/>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000D5F-F763-6463-8CF1-2F2224AEF33E}"/>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3AD721B-CBD4-A2F9-3071-2822329038ED}"/>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6FD4C20-4DBA-EB1F-A2D7-864726F89C39}"/>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7BC071B-5839-D27A-921B-164962E17ED6}"/>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1F40D3B-9CBD-FD29-F01A-1425A34376F4}"/>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B54B02E-9193-64B3-0594-2BEB668162E2}"/>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4018E9-F623-4ECD-8BCB-3B4A0F5D27F2}"/>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511A45-B644-1FAF-35F0-F9FA7DCC514A}"/>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BD40597-6A40-EFB6-200C-05A1ED8BD426}"/>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FF348B4-479C-0FF1-0932-90E6CFC483A2}"/>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03C209F-9890-8A4F-E515-75F1B6792E25}"/>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CDE94FC-A0D4-9B6F-D9A9-D399C9CB383D}"/>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277DF93-C719-8CC0-945C-8035BC88010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0" name="Straight Connector 9">
              <a:extLst>
                <a:ext uri="{FF2B5EF4-FFF2-40B4-BE49-F238E27FC236}">
                  <a16:creationId xmlns:a16="http://schemas.microsoft.com/office/drawing/2014/main" id="{040E3547-53FD-BA73-ACE1-851B36D1B18E}"/>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235042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54FFF53-2D73-E254-BA5D-C2CB338C8F32}"/>
              </a:ext>
            </a:extLst>
          </p:cNvPr>
          <p:cNvSpPr txBox="1"/>
          <p:nvPr userDrawn="1"/>
        </p:nvSpPr>
        <p:spPr>
          <a:xfrm>
            <a:off x="9311922" y="6429990"/>
            <a:ext cx="2726388"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5" name="Group 4">
            <a:extLst>
              <a:ext uri="{FF2B5EF4-FFF2-40B4-BE49-F238E27FC236}">
                <a16:creationId xmlns:a16="http://schemas.microsoft.com/office/drawing/2014/main" id="{ED57745D-6DAA-662C-E016-7B74C81D0C64}"/>
              </a:ext>
            </a:extLst>
          </p:cNvPr>
          <p:cNvGrpSpPr/>
          <p:nvPr userDrawn="1"/>
        </p:nvGrpSpPr>
        <p:grpSpPr>
          <a:xfrm>
            <a:off x="403158" y="5951751"/>
            <a:ext cx="5884520" cy="584775"/>
            <a:chOff x="403158" y="5700481"/>
            <a:chExt cx="5884520" cy="584775"/>
          </a:xfrm>
        </p:grpSpPr>
        <p:pic>
          <p:nvPicPr>
            <p:cNvPr id="6" name="Picture 5">
              <a:extLst>
                <a:ext uri="{FF2B5EF4-FFF2-40B4-BE49-F238E27FC236}">
                  <a16:creationId xmlns:a16="http://schemas.microsoft.com/office/drawing/2014/main" id="{1592EA03-C5D9-A379-F2A8-F74CE02D92D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7" name="TextBox 6">
              <a:extLst>
                <a:ext uri="{FF2B5EF4-FFF2-40B4-BE49-F238E27FC236}">
                  <a16:creationId xmlns:a16="http://schemas.microsoft.com/office/drawing/2014/main" id="{421AF8A9-E07C-4D61-20F1-97509C39BFA8}"/>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8" name="Group 7">
            <a:extLst>
              <a:ext uri="{FF2B5EF4-FFF2-40B4-BE49-F238E27FC236}">
                <a16:creationId xmlns:a16="http://schemas.microsoft.com/office/drawing/2014/main" id="{7F975BEB-421B-F126-3033-786F662F1761}"/>
              </a:ext>
            </a:extLst>
          </p:cNvPr>
          <p:cNvGrpSpPr/>
          <p:nvPr userDrawn="1"/>
        </p:nvGrpSpPr>
        <p:grpSpPr>
          <a:xfrm>
            <a:off x="399503" y="448106"/>
            <a:ext cx="4832730" cy="914400"/>
            <a:chOff x="399503" y="448106"/>
            <a:chExt cx="4832730" cy="914400"/>
          </a:xfrm>
        </p:grpSpPr>
        <p:pic>
          <p:nvPicPr>
            <p:cNvPr id="9" name="Picture 8" descr="A close up of a sign&#10;&#10;Description automatically generated">
              <a:extLst>
                <a:ext uri="{FF2B5EF4-FFF2-40B4-BE49-F238E27FC236}">
                  <a16:creationId xmlns:a16="http://schemas.microsoft.com/office/drawing/2014/main" id="{949403A2-73A0-6783-2FCA-0A10E314BA29}"/>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503" y="478952"/>
              <a:ext cx="1796143" cy="762000"/>
            </a:xfrm>
            <a:prstGeom prst="rect">
              <a:avLst/>
            </a:prstGeom>
            <a:noFill/>
          </p:spPr>
        </p:pic>
        <p:pic>
          <p:nvPicPr>
            <p:cNvPr id="10" name="Graphic 9">
              <a:extLst>
                <a:ext uri="{FF2B5EF4-FFF2-40B4-BE49-F238E27FC236}">
                  <a16:creationId xmlns:a16="http://schemas.microsoft.com/office/drawing/2014/main" id="{FC6D5F67-5E5D-CCD5-9F2C-9A0AB009A7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9330" y="620241"/>
              <a:ext cx="2502903" cy="641770"/>
            </a:xfrm>
            <a:prstGeom prst="rect">
              <a:avLst/>
            </a:prstGeom>
          </p:spPr>
        </p:pic>
        <p:cxnSp>
          <p:nvCxnSpPr>
            <p:cNvPr id="11" name="Straight Connector 10">
              <a:extLst>
                <a:ext uri="{FF2B5EF4-FFF2-40B4-BE49-F238E27FC236}">
                  <a16:creationId xmlns:a16="http://schemas.microsoft.com/office/drawing/2014/main" id="{8EFCC2B1-BEA4-32E9-021C-EB69D49FDD2B}"/>
                </a:ext>
              </a:extLst>
            </p:cNvPr>
            <p:cNvCxnSpPr/>
            <p:nvPr/>
          </p:nvCxnSpPr>
          <p:spPr>
            <a:xfrm>
              <a:off x="2455556" y="448106"/>
              <a:ext cx="0" cy="9144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8357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54FFF53-2D73-E254-BA5D-C2CB338C8F32}"/>
              </a:ext>
            </a:extLst>
          </p:cNvPr>
          <p:cNvSpPr txBox="1"/>
          <p:nvPr userDrawn="1"/>
        </p:nvSpPr>
        <p:spPr>
          <a:xfrm>
            <a:off x="9311922" y="6429990"/>
            <a:ext cx="2726388"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5" name="Group 4">
            <a:extLst>
              <a:ext uri="{FF2B5EF4-FFF2-40B4-BE49-F238E27FC236}">
                <a16:creationId xmlns:a16="http://schemas.microsoft.com/office/drawing/2014/main" id="{ED57745D-6DAA-662C-E016-7B74C81D0C64}"/>
              </a:ext>
            </a:extLst>
          </p:cNvPr>
          <p:cNvGrpSpPr/>
          <p:nvPr userDrawn="1"/>
        </p:nvGrpSpPr>
        <p:grpSpPr>
          <a:xfrm>
            <a:off x="403158" y="5951751"/>
            <a:ext cx="5884520" cy="584775"/>
            <a:chOff x="403158" y="5700481"/>
            <a:chExt cx="5884520" cy="584775"/>
          </a:xfrm>
        </p:grpSpPr>
        <p:pic>
          <p:nvPicPr>
            <p:cNvPr id="6" name="Picture 5">
              <a:extLst>
                <a:ext uri="{FF2B5EF4-FFF2-40B4-BE49-F238E27FC236}">
                  <a16:creationId xmlns:a16="http://schemas.microsoft.com/office/drawing/2014/main" id="{1592EA03-C5D9-A379-F2A8-F74CE02D92D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7" name="TextBox 6">
              <a:extLst>
                <a:ext uri="{FF2B5EF4-FFF2-40B4-BE49-F238E27FC236}">
                  <a16:creationId xmlns:a16="http://schemas.microsoft.com/office/drawing/2014/main" id="{421AF8A9-E07C-4D61-20F1-97509C39BFA8}"/>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3" name="Group 2">
            <a:extLst>
              <a:ext uri="{FF2B5EF4-FFF2-40B4-BE49-F238E27FC236}">
                <a16:creationId xmlns:a16="http://schemas.microsoft.com/office/drawing/2014/main" id="{1D520364-8F63-4E1B-0A60-7C043C26E4B0}"/>
              </a:ext>
            </a:extLst>
          </p:cNvPr>
          <p:cNvGrpSpPr/>
          <p:nvPr userDrawn="1"/>
        </p:nvGrpSpPr>
        <p:grpSpPr>
          <a:xfrm>
            <a:off x="403158" y="448106"/>
            <a:ext cx="4826253" cy="914400"/>
            <a:chOff x="310471" y="222213"/>
            <a:chExt cx="4826253" cy="914400"/>
          </a:xfrm>
        </p:grpSpPr>
        <p:pic>
          <p:nvPicPr>
            <p:cNvPr id="12" name="Picture 11" descr="A close up of a sign&#10;&#10;Description automatically generated">
              <a:extLst>
                <a:ext uri="{FF2B5EF4-FFF2-40B4-BE49-F238E27FC236}">
                  <a16:creationId xmlns:a16="http://schemas.microsoft.com/office/drawing/2014/main" id="{F4FC07B5-F676-34CE-2D9C-6029B784E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13" name="Group 12">
              <a:extLst>
                <a:ext uri="{FF2B5EF4-FFF2-40B4-BE49-F238E27FC236}">
                  <a16:creationId xmlns:a16="http://schemas.microsoft.com/office/drawing/2014/main" id="{EA4257CC-D2CB-39D8-79D8-A8DD06416FA4}"/>
                </a:ext>
              </a:extLst>
            </p:cNvPr>
            <p:cNvGrpSpPr/>
            <p:nvPr/>
          </p:nvGrpSpPr>
          <p:grpSpPr>
            <a:xfrm>
              <a:off x="2638185" y="392424"/>
              <a:ext cx="2498539" cy="644849"/>
              <a:chOff x="2591887" y="392424"/>
              <a:chExt cx="2498539" cy="644849"/>
            </a:xfrm>
          </p:grpSpPr>
          <p:grpSp>
            <p:nvGrpSpPr>
              <p:cNvPr id="16" name="Graphic 6">
                <a:extLst>
                  <a:ext uri="{FF2B5EF4-FFF2-40B4-BE49-F238E27FC236}">
                    <a16:creationId xmlns:a16="http://schemas.microsoft.com/office/drawing/2014/main" id="{C7A9A7EC-A628-FACD-A64C-F7CA4FB2868D}"/>
                  </a:ext>
                </a:extLst>
              </p:cNvPr>
              <p:cNvGrpSpPr/>
              <p:nvPr/>
            </p:nvGrpSpPr>
            <p:grpSpPr>
              <a:xfrm>
                <a:off x="2591887" y="392424"/>
                <a:ext cx="2498410" cy="386730"/>
                <a:chOff x="222287" y="380607"/>
                <a:chExt cx="2498410" cy="386730"/>
              </a:xfrm>
            </p:grpSpPr>
            <p:sp>
              <p:nvSpPr>
                <p:cNvPr id="53" name="Freeform 52">
                  <a:extLst>
                    <a:ext uri="{FF2B5EF4-FFF2-40B4-BE49-F238E27FC236}">
                      <a16:creationId xmlns:a16="http://schemas.microsoft.com/office/drawing/2014/main" id="{CE97AA5F-A607-C03B-FD9B-A11CA4E4F7E8}"/>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A5D067A-2483-6B4A-62A7-EBFE66DCBF4E}"/>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FB2774B-34A7-6782-B5EA-82FC5B0D1B1E}"/>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70DCAA9-CBAD-8971-E561-3EBA62035DD0}"/>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84A2ED3-E346-B80E-1133-005E9888668F}"/>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B13589C-4F0E-C04C-4C34-F0A57A3A0128}"/>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4AEFB2E-1323-F831-D531-20BC69B5454F}"/>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C8D3DF7-2E5E-1C4C-10FC-5239F371CBDC}"/>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7A1B92-FCEC-7299-15D4-FFAB9F4A79F4}"/>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7" name="Graphic 6">
                <a:extLst>
                  <a:ext uri="{FF2B5EF4-FFF2-40B4-BE49-F238E27FC236}">
                    <a16:creationId xmlns:a16="http://schemas.microsoft.com/office/drawing/2014/main" id="{4200B3AA-5811-C869-F585-5ADB1EB34BCA}"/>
                  </a:ext>
                </a:extLst>
              </p:cNvPr>
              <p:cNvGrpSpPr/>
              <p:nvPr/>
            </p:nvGrpSpPr>
            <p:grpSpPr>
              <a:xfrm>
                <a:off x="2591887" y="905069"/>
                <a:ext cx="2498539" cy="132204"/>
                <a:chOff x="222287" y="893252"/>
                <a:chExt cx="2498539" cy="132204"/>
              </a:xfrm>
              <a:solidFill>
                <a:srgbClr val="818385"/>
              </a:solidFill>
            </p:grpSpPr>
            <p:sp>
              <p:nvSpPr>
                <p:cNvPr id="18" name="Freeform 17">
                  <a:extLst>
                    <a:ext uri="{FF2B5EF4-FFF2-40B4-BE49-F238E27FC236}">
                      <a16:creationId xmlns:a16="http://schemas.microsoft.com/office/drawing/2014/main" id="{1294F9D7-FE6A-45C1-8A07-E91BEBE08CE2}"/>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3E4700-467B-39EF-1450-520D3E35E5FB}"/>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40F5473-8DC7-85FB-9432-7B49678F1BBE}"/>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3BC45AA-F347-B893-5238-B26CAFF2E4F0}"/>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6272845-6808-DD96-414E-3BD7950870CB}"/>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BFDE447-7F38-C184-4DD3-C192A0F2D13C}"/>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FC4E83B-517F-D8C1-5F4D-C15F68FFABE9}"/>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D30B6BC-056D-03A1-E119-0645B614C798}"/>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9B67B6-43BC-9D40-3AD2-D82C4CC4C852}"/>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18A2B47-464A-4BE0-F099-EC3F49822530}"/>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C590B36-4A2A-2692-F483-EB1B6FAD86EF}"/>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E7BAB4-BCFD-1280-F52F-E67546722FAE}"/>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FADEBCA-7249-17C8-A447-C4FEFEA1F86A}"/>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21A7E60-F28F-92F2-7FD0-48C94D09877B}"/>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BC37F7C-614C-4204-BEAA-E2B05AF322F9}"/>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1A687AF-B4FD-6B54-67CA-FB8BCE187A21}"/>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68ACBC1-C370-080D-8A8B-C72B2FC288FF}"/>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5AFB0CD-336E-41D2-37DE-D2D50EB89FB8}"/>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9953203-1387-C105-F980-B679D29E0CCE}"/>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15BF735-8CBA-A1F5-8BCD-A4A13EC802CF}"/>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A4480D-B643-BD16-F402-B254B66F630C}"/>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82DC11E-4E78-3544-1DD5-29AC7003B98A}"/>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AE100D4-867A-1350-1B0C-A0556009678B}"/>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781B3C8-14E0-63F1-FC0A-8888F9049E1E}"/>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252F1AC-F563-EB98-4745-1EDFAFAA3450}"/>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E2818FC-9549-D007-E88B-BD2FB240A5FE}"/>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CF8BF1E-0315-F49F-56E1-B75869ED762C}"/>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F61EB15-4158-D09C-2A44-4E4B2CABA0B9}"/>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F0B17DF-F920-27EB-0902-FD8F7EDD0576}"/>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2429B6A-A85E-E614-AF75-7A6B2E04DB51}"/>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44DBF7E-8EF1-86D8-3BA2-2A1FACAFE667}"/>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7BBECC0-451E-17A6-4547-41EE24336EEC}"/>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0A73903-02C9-2B94-E28D-55C79E7EC636}"/>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12C53C9-3ABA-2094-FF8A-91E63AE63A63}"/>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E6827C4-998D-8DBC-B17C-E8F9B030189F}"/>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5" name="Straight Connector 14">
              <a:extLst>
                <a:ext uri="{FF2B5EF4-FFF2-40B4-BE49-F238E27FC236}">
                  <a16:creationId xmlns:a16="http://schemas.microsoft.com/office/drawing/2014/main" id="{16752AB1-A22C-06A3-79F2-450389500482}"/>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55744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BCAE7DC1-D85D-DDCE-9B07-4C7259470607}"/>
              </a:ext>
            </a:extLst>
          </p:cNvPr>
          <p:cNvSpPr txBox="1"/>
          <p:nvPr userDrawn="1"/>
        </p:nvSpPr>
        <p:spPr>
          <a:xfrm>
            <a:off x="9311922" y="6429990"/>
            <a:ext cx="2726388"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4" name="Group 3">
            <a:extLst>
              <a:ext uri="{FF2B5EF4-FFF2-40B4-BE49-F238E27FC236}">
                <a16:creationId xmlns:a16="http://schemas.microsoft.com/office/drawing/2014/main" id="{6D21EB3A-649F-8559-230A-10ED0C294AED}"/>
              </a:ext>
            </a:extLst>
          </p:cNvPr>
          <p:cNvGrpSpPr/>
          <p:nvPr userDrawn="1"/>
        </p:nvGrpSpPr>
        <p:grpSpPr>
          <a:xfrm>
            <a:off x="403158" y="5951751"/>
            <a:ext cx="5884520" cy="584775"/>
            <a:chOff x="403158" y="5700481"/>
            <a:chExt cx="5884520" cy="584775"/>
          </a:xfrm>
        </p:grpSpPr>
        <p:pic>
          <p:nvPicPr>
            <p:cNvPr id="5" name="Picture 4">
              <a:extLst>
                <a:ext uri="{FF2B5EF4-FFF2-40B4-BE49-F238E27FC236}">
                  <a16:creationId xmlns:a16="http://schemas.microsoft.com/office/drawing/2014/main" id="{ED6A6821-8E8E-5006-1D38-C113F82FD97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6" name="TextBox 5">
              <a:extLst>
                <a:ext uri="{FF2B5EF4-FFF2-40B4-BE49-F238E27FC236}">
                  <a16:creationId xmlns:a16="http://schemas.microsoft.com/office/drawing/2014/main" id="{AF249A7C-F1E6-51A5-85AA-C202F63C6552}"/>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7" name="Group 6">
            <a:extLst>
              <a:ext uri="{FF2B5EF4-FFF2-40B4-BE49-F238E27FC236}">
                <a16:creationId xmlns:a16="http://schemas.microsoft.com/office/drawing/2014/main" id="{6450B75E-727A-1A40-85EC-3EA5543753DF}"/>
              </a:ext>
            </a:extLst>
          </p:cNvPr>
          <p:cNvGrpSpPr/>
          <p:nvPr userDrawn="1"/>
        </p:nvGrpSpPr>
        <p:grpSpPr>
          <a:xfrm>
            <a:off x="399503" y="448106"/>
            <a:ext cx="4832730" cy="914400"/>
            <a:chOff x="399503" y="448106"/>
            <a:chExt cx="4832730" cy="914400"/>
          </a:xfrm>
        </p:grpSpPr>
        <p:pic>
          <p:nvPicPr>
            <p:cNvPr id="8" name="Picture 7" descr="A close up of a sign&#10;&#10;Description automatically generated">
              <a:extLst>
                <a:ext uri="{FF2B5EF4-FFF2-40B4-BE49-F238E27FC236}">
                  <a16:creationId xmlns:a16="http://schemas.microsoft.com/office/drawing/2014/main" id="{CFBB609B-1483-BE3C-DAA2-63EA0670084F}"/>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503" y="478952"/>
              <a:ext cx="1796143" cy="762000"/>
            </a:xfrm>
            <a:prstGeom prst="rect">
              <a:avLst/>
            </a:prstGeom>
            <a:noFill/>
          </p:spPr>
        </p:pic>
        <p:pic>
          <p:nvPicPr>
            <p:cNvPr id="9" name="Graphic 8">
              <a:extLst>
                <a:ext uri="{FF2B5EF4-FFF2-40B4-BE49-F238E27FC236}">
                  <a16:creationId xmlns:a16="http://schemas.microsoft.com/office/drawing/2014/main" id="{B1277D97-8118-D8C4-8037-4ED107849B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9330" y="620241"/>
              <a:ext cx="2502903" cy="641770"/>
            </a:xfrm>
            <a:prstGeom prst="rect">
              <a:avLst/>
            </a:prstGeom>
          </p:spPr>
        </p:pic>
        <p:cxnSp>
          <p:nvCxnSpPr>
            <p:cNvPr id="10" name="Straight Connector 9">
              <a:extLst>
                <a:ext uri="{FF2B5EF4-FFF2-40B4-BE49-F238E27FC236}">
                  <a16:creationId xmlns:a16="http://schemas.microsoft.com/office/drawing/2014/main" id="{9F9382E7-DDCD-304C-D638-CD3351963DAE}"/>
                </a:ext>
              </a:extLst>
            </p:cNvPr>
            <p:cNvCxnSpPr/>
            <p:nvPr/>
          </p:nvCxnSpPr>
          <p:spPr>
            <a:xfrm>
              <a:off x="2455556" y="448106"/>
              <a:ext cx="0" cy="9144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82010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0A082796-04E3-90F4-D35F-1795C95115E1}"/>
              </a:ext>
            </a:extLst>
          </p:cNvPr>
          <p:cNvSpPr txBox="1"/>
          <p:nvPr userDrawn="1"/>
        </p:nvSpPr>
        <p:spPr>
          <a:xfrm>
            <a:off x="9311922" y="6429990"/>
            <a:ext cx="2726388"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4" name="Group 3">
            <a:extLst>
              <a:ext uri="{FF2B5EF4-FFF2-40B4-BE49-F238E27FC236}">
                <a16:creationId xmlns:a16="http://schemas.microsoft.com/office/drawing/2014/main" id="{DE88CA92-A4C0-F96B-DB39-CCCEDC98770D}"/>
              </a:ext>
            </a:extLst>
          </p:cNvPr>
          <p:cNvGrpSpPr/>
          <p:nvPr userDrawn="1"/>
        </p:nvGrpSpPr>
        <p:grpSpPr>
          <a:xfrm>
            <a:off x="403158" y="5951751"/>
            <a:ext cx="5884520" cy="584775"/>
            <a:chOff x="403158" y="5700481"/>
            <a:chExt cx="5884520" cy="584775"/>
          </a:xfrm>
        </p:grpSpPr>
        <p:pic>
          <p:nvPicPr>
            <p:cNvPr id="5" name="Picture 4">
              <a:extLst>
                <a:ext uri="{FF2B5EF4-FFF2-40B4-BE49-F238E27FC236}">
                  <a16:creationId xmlns:a16="http://schemas.microsoft.com/office/drawing/2014/main" id="{CDAB1679-288D-33E5-8713-9528399203B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6" name="TextBox 5">
              <a:extLst>
                <a:ext uri="{FF2B5EF4-FFF2-40B4-BE49-F238E27FC236}">
                  <a16:creationId xmlns:a16="http://schemas.microsoft.com/office/drawing/2014/main" id="{983A4872-F211-33E8-906B-106CE7617640}"/>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7" name="Group 6">
            <a:extLst>
              <a:ext uri="{FF2B5EF4-FFF2-40B4-BE49-F238E27FC236}">
                <a16:creationId xmlns:a16="http://schemas.microsoft.com/office/drawing/2014/main" id="{15DD5674-8ADA-23B4-BE75-B7E6505457C4}"/>
              </a:ext>
            </a:extLst>
          </p:cNvPr>
          <p:cNvGrpSpPr/>
          <p:nvPr userDrawn="1"/>
        </p:nvGrpSpPr>
        <p:grpSpPr>
          <a:xfrm>
            <a:off x="399503" y="448106"/>
            <a:ext cx="4832730" cy="914400"/>
            <a:chOff x="399503" y="448106"/>
            <a:chExt cx="4832730" cy="914400"/>
          </a:xfrm>
        </p:grpSpPr>
        <p:pic>
          <p:nvPicPr>
            <p:cNvPr id="8" name="Picture 7" descr="A close up of a sign&#10;&#10;Description automatically generated">
              <a:extLst>
                <a:ext uri="{FF2B5EF4-FFF2-40B4-BE49-F238E27FC236}">
                  <a16:creationId xmlns:a16="http://schemas.microsoft.com/office/drawing/2014/main" id="{A42ED398-C285-5812-1001-0E20E75BED87}"/>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503" y="478952"/>
              <a:ext cx="1796143" cy="762000"/>
            </a:xfrm>
            <a:prstGeom prst="rect">
              <a:avLst/>
            </a:prstGeom>
            <a:noFill/>
          </p:spPr>
        </p:pic>
        <p:pic>
          <p:nvPicPr>
            <p:cNvPr id="9" name="Graphic 8">
              <a:extLst>
                <a:ext uri="{FF2B5EF4-FFF2-40B4-BE49-F238E27FC236}">
                  <a16:creationId xmlns:a16="http://schemas.microsoft.com/office/drawing/2014/main" id="{5FAAE2EC-D172-8F0D-0B20-1211783380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9330" y="620241"/>
              <a:ext cx="2502903" cy="641770"/>
            </a:xfrm>
            <a:prstGeom prst="rect">
              <a:avLst/>
            </a:prstGeom>
          </p:spPr>
        </p:pic>
        <p:cxnSp>
          <p:nvCxnSpPr>
            <p:cNvPr id="10" name="Straight Connector 9">
              <a:extLst>
                <a:ext uri="{FF2B5EF4-FFF2-40B4-BE49-F238E27FC236}">
                  <a16:creationId xmlns:a16="http://schemas.microsoft.com/office/drawing/2014/main" id="{427267E0-26E0-7B7E-BFC6-BA7FD0127113}"/>
                </a:ext>
              </a:extLst>
            </p:cNvPr>
            <p:cNvCxnSpPr/>
            <p:nvPr/>
          </p:nvCxnSpPr>
          <p:spPr>
            <a:xfrm>
              <a:off x="2455556" y="448106"/>
              <a:ext cx="0" cy="9144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1328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243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93F0782F-C23C-901D-E449-997AFE040E88}"/>
              </a:ext>
            </a:extLst>
          </p:cNvPr>
          <p:cNvSpPr txBox="1"/>
          <p:nvPr userDrawn="1"/>
        </p:nvSpPr>
        <p:spPr>
          <a:xfrm>
            <a:off x="9311922" y="6429990"/>
            <a:ext cx="2726388"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4" name="Group 3">
            <a:extLst>
              <a:ext uri="{FF2B5EF4-FFF2-40B4-BE49-F238E27FC236}">
                <a16:creationId xmlns:a16="http://schemas.microsoft.com/office/drawing/2014/main" id="{8E8E41C9-2F60-E4DA-051C-71141D612A23}"/>
              </a:ext>
            </a:extLst>
          </p:cNvPr>
          <p:cNvGrpSpPr/>
          <p:nvPr userDrawn="1"/>
        </p:nvGrpSpPr>
        <p:grpSpPr>
          <a:xfrm>
            <a:off x="403158" y="5951751"/>
            <a:ext cx="5884520" cy="584775"/>
            <a:chOff x="403158" y="5700481"/>
            <a:chExt cx="5884520" cy="584775"/>
          </a:xfrm>
        </p:grpSpPr>
        <p:pic>
          <p:nvPicPr>
            <p:cNvPr id="5" name="Picture 4">
              <a:extLst>
                <a:ext uri="{FF2B5EF4-FFF2-40B4-BE49-F238E27FC236}">
                  <a16:creationId xmlns:a16="http://schemas.microsoft.com/office/drawing/2014/main" id="{5B5EBF09-D165-D87C-F458-3EF8094CD39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6" name="TextBox 5">
              <a:extLst>
                <a:ext uri="{FF2B5EF4-FFF2-40B4-BE49-F238E27FC236}">
                  <a16:creationId xmlns:a16="http://schemas.microsoft.com/office/drawing/2014/main" id="{15FF3CB8-7F2D-DB57-290C-FCA26F41F71B}"/>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7" name="Group 6">
            <a:extLst>
              <a:ext uri="{FF2B5EF4-FFF2-40B4-BE49-F238E27FC236}">
                <a16:creationId xmlns:a16="http://schemas.microsoft.com/office/drawing/2014/main" id="{EF72A280-2704-49DB-E181-4736E6058D6E}"/>
              </a:ext>
            </a:extLst>
          </p:cNvPr>
          <p:cNvGrpSpPr/>
          <p:nvPr userDrawn="1"/>
        </p:nvGrpSpPr>
        <p:grpSpPr>
          <a:xfrm>
            <a:off x="399503" y="448106"/>
            <a:ext cx="4832730" cy="914400"/>
            <a:chOff x="399503" y="448106"/>
            <a:chExt cx="4832730" cy="914400"/>
          </a:xfrm>
        </p:grpSpPr>
        <p:pic>
          <p:nvPicPr>
            <p:cNvPr id="8" name="Picture 7" descr="A close up of a sign&#10;&#10;Description automatically generated">
              <a:extLst>
                <a:ext uri="{FF2B5EF4-FFF2-40B4-BE49-F238E27FC236}">
                  <a16:creationId xmlns:a16="http://schemas.microsoft.com/office/drawing/2014/main" id="{6C09EDE8-C972-C0CA-7F4C-2AD6D1103206}"/>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503" y="478952"/>
              <a:ext cx="1796143" cy="762000"/>
            </a:xfrm>
            <a:prstGeom prst="rect">
              <a:avLst/>
            </a:prstGeom>
            <a:noFill/>
          </p:spPr>
        </p:pic>
        <p:pic>
          <p:nvPicPr>
            <p:cNvPr id="9" name="Graphic 8">
              <a:extLst>
                <a:ext uri="{FF2B5EF4-FFF2-40B4-BE49-F238E27FC236}">
                  <a16:creationId xmlns:a16="http://schemas.microsoft.com/office/drawing/2014/main" id="{FAD538B3-513B-477C-6F17-624A5A0FBF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9330" y="620241"/>
              <a:ext cx="2502903" cy="641770"/>
            </a:xfrm>
            <a:prstGeom prst="rect">
              <a:avLst/>
            </a:prstGeom>
          </p:spPr>
        </p:pic>
        <p:cxnSp>
          <p:nvCxnSpPr>
            <p:cNvPr id="10" name="Straight Connector 9">
              <a:extLst>
                <a:ext uri="{FF2B5EF4-FFF2-40B4-BE49-F238E27FC236}">
                  <a16:creationId xmlns:a16="http://schemas.microsoft.com/office/drawing/2014/main" id="{F5E0D6F8-7C14-D639-0CF3-067F6C8D8509}"/>
                </a:ext>
              </a:extLst>
            </p:cNvPr>
            <p:cNvCxnSpPr/>
            <p:nvPr/>
          </p:nvCxnSpPr>
          <p:spPr>
            <a:xfrm>
              <a:off x="2455556" y="448106"/>
              <a:ext cx="0" cy="9144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468313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E6940D07-CE00-C1E8-2593-26DB726DE229}"/>
              </a:ext>
            </a:extLst>
          </p:cNvPr>
          <p:cNvSpPr txBox="1"/>
          <p:nvPr userDrawn="1"/>
        </p:nvSpPr>
        <p:spPr>
          <a:xfrm>
            <a:off x="9311922" y="6429990"/>
            <a:ext cx="2726388"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a:t>
            </a:r>
            <a:r>
              <a:rPr lang="en-US" sz="1000" b="1" spc="120" baseline="0" err="1">
                <a:solidFill>
                  <a:schemeClr val="bg1"/>
                </a:solidFill>
                <a:ea typeface="Inter Bold" panose="02000503000000020004" pitchFamily="2" charset="0"/>
              </a:rPr>
              <a:t>ExperienceMatters</a:t>
            </a:r>
            <a:r>
              <a:rPr lang="en-US" sz="1000" b="1" spc="120" baseline="0">
                <a:solidFill>
                  <a:schemeClr val="bg1"/>
                </a:solidFill>
                <a:ea typeface="Inter Bold" panose="02000503000000020004" pitchFamily="2" charset="0"/>
              </a:rPr>
              <a:t>    #</a:t>
            </a:r>
            <a:r>
              <a:rPr lang="en-US" sz="1000" b="1" spc="120" baseline="0" err="1">
                <a:solidFill>
                  <a:schemeClr val="bg1"/>
                </a:solidFill>
                <a:ea typeface="Inter Bold" panose="02000503000000020004" pitchFamily="2" charset="0"/>
              </a:rPr>
              <a:t>GoPlanet</a:t>
            </a:r>
            <a:endParaRPr lang="en-US" sz="1000" b="1" spc="120" baseline="0">
              <a:solidFill>
                <a:schemeClr val="bg1"/>
              </a:solidFill>
              <a:ea typeface="Inter Bold" panose="02000503000000020004" pitchFamily="2" charset="0"/>
            </a:endParaRPr>
          </a:p>
        </p:txBody>
      </p:sp>
      <p:grpSp>
        <p:nvGrpSpPr>
          <p:cNvPr id="4" name="Group 3">
            <a:extLst>
              <a:ext uri="{FF2B5EF4-FFF2-40B4-BE49-F238E27FC236}">
                <a16:creationId xmlns:a16="http://schemas.microsoft.com/office/drawing/2014/main" id="{82E14F02-5BF9-88F5-5259-7E78533E436F}"/>
              </a:ext>
            </a:extLst>
          </p:cNvPr>
          <p:cNvGrpSpPr/>
          <p:nvPr userDrawn="1"/>
        </p:nvGrpSpPr>
        <p:grpSpPr>
          <a:xfrm>
            <a:off x="403158" y="5951751"/>
            <a:ext cx="5884520" cy="584775"/>
            <a:chOff x="403158" y="5700481"/>
            <a:chExt cx="5884520" cy="584775"/>
          </a:xfrm>
        </p:grpSpPr>
        <p:pic>
          <p:nvPicPr>
            <p:cNvPr id="5" name="Picture 4">
              <a:extLst>
                <a:ext uri="{FF2B5EF4-FFF2-40B4-BE49-F238E27FC236}">
                  <a16:creationId xmlns:a16="http://schemas.microsoft.com/office/drawing/2014/main" id="{19F5EDE3-5F69-F054-7324-7C7775713BD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6" name="TextBox 5">
              <a:extLst>
                <a:ext uri="{FF2B5EF4-FFF2-40B4-BE49-F238E27FC236}">
                  <a16:creationId xmlns:a16="http://schemas.microsoft.com/office/drawing/2014/main" id="{4CE0FAA1-BF48-5766-09FA-8610211E3DA9}"/>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grpSp>
        <p:nvGrpSpPr>
          <p:cNvPr id="7" name="Group 6">
            <a:extLst>
              <a:ext uri="{FF2B5EF4-FFF2-40B4-BE49-F238E27FC236}">
                <a16:creationId xmlns:a16="http://schemas.microsoft.com/office/drawing/2014/main" id="{2E19924C-D5B8-1EC5-427F-9FC1975DAC85}"/>
              </a:ext>
            </a:extLst>
          </p:cNvPr>
          <p:cNvGrpSpPr/>
          <p:nvPr userDrawn="1"/>
        </p:nvGrpSpPr>
        <p:grpSpPr>
          <a:xfrm>
            <a:off x="399503" y="448106"/>
            <a:ext cx="4832730" cy="914400"/>
            <a:chOff x="399503" y="448106"/>
            <a:chExt cx="4832730" cy="914400"/>
          </a:xfrm>
        </p:grpSpPr>
        <p:pic>
          <p:nvPicPr>
            <p:cNvPr id="8" name="Picture 7" descr="A close up of a sign&#10;&#10;Description automatically generated">
              <a:extLst>
                <a:ext uri="{FF2B5EF4-FFF2-40B4-BE49-F238E27FC236}">
                  <a16:creationId xmlns:a16="http://schemas.microsoft.com/office/drawing/2014/main" id="{751D5A91-E8ED-18FA-E922-20E1676A7118}"/>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503" y="478952"/>
              <a:ext cx="1796143" cy="762000"/>
            </a:xfrm>
            <a:prstGeom prst="rect">
              <a:avLst/>
            </a:prstGeom>
            <a:noFill/>
          </p:spPr>
        </p:pic>
        <p:pic>
          <p:nvPicPr>
            <p:cNvPr id="9" name="Graphic 8">
              <a:extLst>
                <a:ext uri="{FF2B5EF4-FFF2-40B4-BE49-F238E27FC236}">
                  <a16:creationId xmlns:a16="http://schemas.microsoft.com/office/drawing/2014/main" id="{9B9F3556-10B7-C11F-2CBC-4445AF9C5B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9330" y="620241"/>
              <a:ext cx="2502903" cy="641770"/>
            </a:xfrm>
            <a:prstGeom prst="rect">
              <a:avLst/>
            </a:prstGeom>
          </p:spPr>
        </p:pic>
        <p:cxnSp>
          <p:nvCxnSpPr>
            <p:cNvPr id="10" name="Straight Connector 9">
              <a:extLst>
                <a:ext uri="{FF2B5EF4-FFF2-40B4-BE49-F238E27FC236}">
                  <a16:creationId xmlns:a16="http://schemas.microsoft.com/office/drawing/2014/main" id="{AA7F50EE-8959-5D53-6D6C-56C7F92B5A5C}"/>
                </a:ext>
              </a:extLst>
            </p:cNvPr>
            <p:cNvCxnSpPr/>
            <p:nvPr/>
          </p:nvCxnSpPr>
          <p:spPr>
            <a:xfrm>
              <a:off x="2455556" y="448106"/>
              <a:ext cx="0" cy="9144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061563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Circl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81405660-BF40-41D1-8CA0-A25BE8CC7EC6}"/>
              </a:ext>
            </a:extLst>
          </p:cNvPr>
          <p:cNvSpPr>
            <a:spLocks noGrp="1"/>
          </p:cNvSpPr>
          <p:nvPr>
            <p:ph type="pic" sz="quarter" idx="10"/>
          </p:nvPr>
        </p:nvSpPr>
        <p:spPr>
          <a:xfrm>
            <a:off x="963004" y="2442388"/>
            <a:ext cx="3299434" cy="3297860"/>
          </a:xfrm>
          <a:prstGeom prst="ellipse">
            <a:avLst/>
          </a:prstGeom>
        </p:spPr>
        <p:txBody>
          <a:bodyPr/>
          <a:lstStyle/>
          <a:p>
            <a:endParaRPr lang="en-US"/>
          </a:p>
        </p:txBody>
      </p:sp>
      <p:sp>
        <p:nvSpPr>
          <p:cNvPr id="9" name="Text Placeholder 8">
            <a:extLst>
              <a:ext uri="{FF2B5EF4-FFF2-40B4-BE49-F238E27FC236}">
                <a16:creationId xmlns:a16="http://schemas.microsoft.com/office/drawing/2014/main" id="{8EC46E26-E406-4C18-B4FF-D9ECEA36ABB9}"/>
              </a:ext>
            </a:extLst>
          </p:cNvPr>
          <p:cNvSpPr>
            <a:spLocks noGrp="1"/>
          </p:cNvSpPr>
          <p:nvPr>
            <p:ph type="body" sz="quarter" idx="11"/>
          </p:nvPr>
        </p:nvSpPr>
        <p:spPr>
          <a:xfrm>
            <a:off x="920750" y="1533525"/>
            <a:ext cx="10350500" cy="67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4C1928F1-DD67-4A05-BCC4-EBF45ABE5442}"/>
              </a:ext>
            </a:extLst>
          </p:cNvPr>
          <p:cNvSpPr>
            <a:spLocks noGrp="1"/>
          </p:cNvSpPr>
          <p:nvPr>
            <p:ph type="body" sz="quarter" idx="12"/>
          </p:nvPr>
        </p:nvSpPr>
        <p:spPr>
          <a:xfrm>
            <a:off x="4688326" y="2698664"/>
            <a:ext cx="6582924" cy="3297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2D091298-33F8-AB05-CA1C-FBCABDE1BD2A}"/>
              </a:ext>
            </a:extLst>
          </p:cNvPr>
          <p:cNvGrpSpPr/>
          <p:nvPr userDrawn="1"/>
        </p:nvGrpSpPr>
        <p:grpSpPr>
          <a:xfrm>
            <a:off x="4590281" y="6307207"/>
            <a:ext cx="1993140" cy="377628"/>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29627266-F610-13EE-5201-30C891DC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5" name="Group 4">
              <a:extLst>
                <a:ext uri="{FF2B5EF4-FFF2-40B4-BE49-F238E27FC236}">
                  <a16:creationId xmlns:a16="http://schemas.microsoft.com/office/drawing/2014/main" id="{D09CDC7A-0A3B-4A8A-F8BE-176625794F14}"/>
                </a:ext>
              </a:extLst>
            </p:cNvPr>
            <p:cNvGrpSpPr/>
            <p:nvPr/>
          </p:nvGrpSpPr>
          <p:grpSpPr>
            <a:xfrm>
              <a:off x="2638185" y="392424"/>
              <a:ext cx="2498539" cy="644849"/>
              <a:chOff x="2591887" y="392424"/>
              <a:chExt cx="2498539" cy="644849"/>
            </a:xfrm>
          </p:grpSpPr>
          <p:grpSp>
            <p:nvGrpSpPr>
              <p:cNvPr id="8" name="Graphic 6">
                <a:extLst>
                  <a:ext uri="{FF2B5EF4-FFF2-40B4-BE49-F238E27FC236}">
                    <a16:creationId xmlns:a16="http://schemas.microsoft.com/office/drawing/2014/main" id="{E1967F1E-912E-FC6D-EF62-BBA66C9F1443}"/>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AB4F66F4-81F3-A95F-21A8-57C31908B700}"/>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E157AFB-D865-D092-94D5-3D7E843756BE}"/>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342F83-D9C4-2AF9-9DC8-D41CA6D07E94}"/>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37DE2ED-33F8-34F0-DC44-8927B44E223A}"/>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1CBDC3E-1233-E889-3E40-243C42EA04D0}"/>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4D72B83-3DEA-1220-94C3-AE24CCE9645E}"/>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D60DC1-BB92-F982-DC38-0835DFC2DD79}"/>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B61DE74-191B-2640-8BC2-1AA573367E6B}"/>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98BE38C-431D-261A-0C1B-CB0F270EC845}"/>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0" name="Graphic 6">
                <a:extLst>
                  <a:ext uri="{FF2B5EF4-FFF2-40B4-BE49-F238E27FC236}">
                    <a16:creationId xmlns:a16="http://schemas.microsoft.com/office/drawing/2014/main" id="{E58CFEC7-A218-3FBF-F644-BBE5339C33CE}"/>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6B78E8E7-E759-5565-0AE1-8E9246C847D3}"/>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6F40CD2-2D84-492F-26E5-9100EBE6718A}"/>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5687E00-2F2E-9B73-EC1C-D06668A9E3B3}"/>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EA4DCD-1120-D4AA-4FEB-FFDFB997BDC3}"/>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334C17A-FF6D-4D4D-3190-4F4A1AE80068}"/>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E5DA8E6-C3C6-E205-9943-C78EC18B3583}"/>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BCF80C6-15BB-8333-CAA0-35ED4C3B359E}"/>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5EE2923-6D29-9232-40A8-D600240044FD}"/>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4FFE92C-761E-25EA-5836-184853AA2525}"/>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4E7735A-7729-24A4-5615-342F4F1E11EB}"/>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9CD97FD-AF65-1D56-7A62-DD2F809179AB}"/>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A24CFD9-CC38-1B5F-22CB-FF0976FA673D}"/>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1497F8C-7E5B-CCA8-86C8-B0EC35E696F6}"/>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CA1C3CF-EDCA-64D3-7211-86C696ED65C6}"/>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7CF594E-671A-2E17-0869-D24B707B9E21}"/>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A4B680A-1172-F590-1C6E-87864738B2FE}"/>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C6D8EB8-8859-A4D0-9F51-257567AE1762}"/>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75D55C6-1100-ED7F-0768-17F4CC228684}"/>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8226E30-A26B-AC75-E865-DF6FA53A10F5}"/>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D81A326-6413-A94E-E5F6-F4B35DB53612}"/>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910F72E-B5E3-CD81-A5AE-6AF49DAECBBA}"/>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D7696FC-245C-BF77-FFAE-8E23B83A98C1}"/>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5314452-A7A6-4FF2-1478-072C3497C188}"/>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7EC036-92D3-A42B-B3D4-953AFEBFBAC2}"/>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9FEB35-0531-BF3E-9AA4-10F50C33F34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6F5B7A1-572E-EC2C-7BE3-C09D5DF6549D}"/>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D0FB102-EE5E-5BAA-5B87-C243277B3857}"/>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2FE539F-FCD9-48C7-1778-641484E3113C}"/>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1437FDE-2AB6-B98C-B91C-09480E2E2D0F}"/>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66C36A4-08EA-0517-B072-A9ACB9DB3C46}"/>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169291E-6E0F-B93C-921F-3C55F5DA350C}"/>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1AA4703-F791-B18E-7894-39FB6E10E7B1}"/>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0944CE0-C2ED-CFF9-026F-0E83EF527902}"/>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534EA9E-9D03-2A08-28D2-5A8F3697993A}"/>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666408-5ED1-C392-08C8-B7AE9764AC1D}"/>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 name="Straight Connector 5">
              <a:extLst>
                <a:ext uri="{FF2B5EF4-FFF2-40B4-BE49-F238E27FC236}">
                  <a16:creationId xmlns:a16="http://schemas.microsoft.com/office/drawing/2014/main" id="{FACDBDA3-96E9-61F7-DFD5-1B6043AC5DB5}"/>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585543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Intro &amp;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EC46E26-E406-4C18-B4FF-D9ECEA36ABB9}"/>
              </a:ext>
            </a:extLst>
          </p:cNvPr>
          <p:cNvSpPr>
            <a:spLocks noGrp="1"/>
          </p:cNvSpPr>
          <p:nvPr>
            <p:ph type="body" sz="quarter" idx="11"/>
          </p:nvPr>
        </p:nvSpPr>
        <p:spPr>
          <a:xfrm>
            <a:off x="920750" y="1533525"/>
            <a:ext cx="10350500" cy="84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E0A0CC17-AE6E-49C0-9A9B-AA4EDE8B80F2}"/>
              </a:ext>
            </a:extLst>
          </p:cNvPr>
          <p:cNvSpPr>
            <a:spLocks noGrp="1"/>
          </p:cNvSpPr>
          <p:nvPr>
            <p:ph type="body" sz="quarter" idx="13"/>
          </p:nvPr>
        </p:nvSpPr>
        <p:spPr>
          <a:xfrm>
            <a:off x="920750" y="2698664"/>
            <a:ext cx="4918075" cy="3297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980E74FF-A2EC-465D-88FD-2F8D14AE001F}"/>
              </a:ext>
            </a:extLst>
          </p:cNvPr>
          <p:cNvSpPr>
            <a:spLocks noGrp="1"/>
          </p:cNvSpPr>
          <p:nvPr>
            <p:ph type="body" sz="quarter" idx="14"/>
          </p:nvPr>
        </p:nvSpPr>
        <p:spPr>
          <a:xfrm>
            <a:off x="6353175" y="2698664"/>
            <a:ext cx="4918075" cy="3297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C4DBE232-986D-9001-6A4B-7DB26102360D}"/>
              </a:ext>
            </a:extLst>
          </p:cNvPr>
          <p:cNvGrpSpPr/>
          <p:nvPr userDrawn="1"/>
        </p:nvGrpSpPr>
        <p:grpSpPr>
          <a:xfrm>
            <a:off x="4590281" y="6307207"/>
            <a:ext cx="1993140" cy="377628"/>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5CBF9EE9-2CCC-1FF3-259B-070D6D01D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5" name="Group 4">
              <a:extLst>
                <a:ext uri="{FF2B5EF4-FFF2-40B4-BE49-F238E27FC236}">
                  <a16:creationId xmlns:a16="http://schemas.microsoft.com/office/drawing/2014/main" id="{52DA47C8-1D6A-51DC-D7E3-BC0589A4EA28}"/>
                </a:ext>
              </a:extLst>
            </p:cNvPr>
            <p:cNvGrpSpPr/>
            <p:nvPr/>
          </p:nvGrpSpPr>
          <p:grpSpPr>
            <a:xfrm>
              <a:off x="2638185" y="392424"/>
              <a:ext cx="2498539" cy="644849"/>
              <a:chOff x="2591887" y="392424"/>
              <a:chExt cx="2498539" cy="644849"/>
            </a:xfrm>
          </p:grpSpPr>
          <p:grpSp>
            <p:nvGrpSpPr>
              <p:cNvPr id="7" name="Graphic 6">
                <a:extLst>
                  <a:ext uri="{FF2B5EF4-FFF2-40B4-BE49-F238E27FC236}">
                    <a16:creationId xmlns:a16="http://schemas.microsoft.com/office/drawing/2014/main" id="{16F7BFB8-F21F-BF07-8A9B-29B8FB46757D}"/>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E90D6614-40B3-FDFC-BEC3-E89902198AAB}"/>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8C658C-3E27-DA45-7E10-3DB168BEF335}"/>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FF7CAE-4094-261A-EDF1-423256655BF0}"/>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1B48882-5139-B083-DC03-39AC31A624AA}"/>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EE02983-DB6E-963B-348B-3AFD9C3A57E6}"/>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E3D46B-F2C3-2214-DC6A-9013C9FB49CA}"/>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E461969-C365-5DD2-F001-F5058B2F35C7}"/>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4B42771D-9E9C-8D06-50A4-F28FA4DAA6C1}"/>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427B40-3C4D-A02F-EF20-1790637F28E1}"/>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403F32D6-250D-3C22-2C57-483D8394BDD5}"/>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EE121440-255E-448E-46B1-9694BB48F129}"/>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B55F145-2230-EAF8-5DDA-E4759B6BC856}"/>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892191-26DD-BC60-2028-CE09EE8A8B14}"/>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50D98F-46AE-D467-A2C1-BDB7E46766C4}"/>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3FF817D-1C67-F3C2-609B-5CA5D0551ED7}"/>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6C88F8C-2812-021B-6EA7-1FC93749D231}"/>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4175A1B-8855-BE94-4A7C-3A57C0C4FA3E}"/>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08E179F-E3C8-6363-419A-7A9F6A7CF0D1}"/>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6F0C32D-3CC2-A54D-C480-CB3ED0CFEA18}"/>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75B9DF-C924-0CA5-AED0-E8A2B87B0782}"/>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E993E7E-9D6B-893A-BE52-A9401584A939}"/>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2C3A89F-6E6F-ADBA-CE39-9B2DCB9482AE}"/>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A7090A-D9FB-DB29-7762-38ED2F7C8FBF}"/>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C8B06EC-458E-B0A1-8D08-98F723011BC6}"/>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435A563-F205-0190-4160-1CA6FAF88516}"/>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C383F16-163C-80FA-3088-42DDBE8BA9DD}"/>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05A7B7B-D99B-B27B-9FF7-BB23C25BB3CF}"/>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77391A-9248-00AC-4D06-276A16E7447D}"/>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FE978D-DC10-B171-12C8-B4616D0EEB25}"/>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7B14969-8DE3-62D7-361E-EEA45570B11D}"/>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26FC655-F97A-AE03-1327-06575BC28D6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06DF757-6356-6FAF-FFC3-403EDE9BCEA3}"/>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0174C2-BA4F-B4E7-DC86-77BE93245495}"/>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E1E177B-A711-34C0-4069-C5DC7ABC5D95}"/>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1F33C16-0084-FABA-2524-FA78D951C502}"/>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5A8750D-8629-5E94-F14B-4911FC7B94AA}"/>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B7EFA2E-BBEC-7868-63C5-62279B7A24EA}"/>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FFCD2E2-F52D-AD74-ECF0-AD44911A82FE}"/>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E124F9F-F002-0984-676A-EBBD6504335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B01E2D7-6FD2-7E59-1289-58734A9E3601}"/>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D8C68C-38F4-5F96-50D7-C18039775DBA}"/>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C058DA3-A0D9-506B-862D-6874548BB057}"/>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9320078-4A03-B4F0-990C-6264EA1844E3}"/>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6F89C31-D065-0FA7-B1A2-7A57978D79D6}"/>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400D0EA-0AB5-547A-4FC2-9BFEBB7C6A18}"/>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 name="Straight Connector 5">
              <a:extLst>
                <a:ext uri="{FF2B5EF4-FFF2-40B4-BE49-F238E27FC236}">
                  <a16:creationId xmlns:a16="http://schemas.microsoft.com/office/drawing/2014/main" id="{EE9A006A-C855-3D33-2C64-FF62870D2C23}"/>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165823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8" name="Text Placeholder 8">
            <a:extLst>
              <a:ext uri="{FF2B5EF4-FFF2-40B4-BE49-F238E27FC236}">
                <a16:creationId xmlns:a16="http://schemas.microsoft.com/office/drawing/2014/main" id="{E0A0CC17-AE6E-49C0-9A9B-AA4EDE8B80F2}"/>
              </a:ext>
            </a:extLst>
          </p:cNvPr>
          <p:cNvSpPr>
            <a:spLocks noGrp="1"/>
          </p:cNvSpPr>
          <p:nvPr>
            <p:ph type="body" sz="quarter" idx="13"/>
          </p:nvPr>
        </p:nvSpPr>
        <p:spPr>
          <a:xfrm>
            <a:off x="920750" y="1914525"/>
            <a:ext cx="4918075" cy="408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980E74FF-A2EC-465D-88FD-2F8D14AE001F}"/>
              </a:ext>
            </a:extLst>
          </p:cNvPr>
          <p:cNvSpPr>
            <a:spLocks noGrp="1"/>
          </p:cNvSpPr>
          <p:nvPr>
            <p:ph type="body" sz="quarter" idx="14"/>
          </p:nvPr>
        </p:nvSpPr>
        <p:spPr>
          <a:xfrm>
            <a:off x="6353175" y="1914525"/>
            <a:ext cx="4918075" cy="408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36BB33EC-4A09-3C3A-F7CB-DBCE2F41B5EC}"/>
              </a:ext>
            </a:extLst>
          </p:cNvPr>
          <p:cNvGrpSpPr/>
          <p:nvPr userDrawn="1"/>
        </p:nvGrpSpPr>
        <p:grpSpPr>
          <a:xfrm>
            <a:off x="4590281" y="6307207"/>
            <a:ext cx="1993140" cy="377628"/>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D3B1A684-70D1-2A5A-3A0E-218CB470D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5" name="Group 4">
              <a:extLst>
                <a:ext uri="{FF2B5EF4-FFF2-40B4-BE49-F238E27FC236}">
                  <a16:creationId xmlns:a16="http://schemas.microsoft.com/office/drawing/2014/main" id="{1B8010DD-4BDA-C2DC-80B2-9F12E0D633E2}"/>
                </a:ext>
              </a:extLst>
            </p:cNvPr>
            <p:cNvGrpSpPr/>
            <p:nvPr/>
          </p:nvGrpSpPr>
          <p:grpSpPr>
            <a:xfrm>
              <a:off x="2638185" y="392424"/>
              <a:ext cx="2498539" cy="644849"/>
              <a:chOff x="2591887" y="392424"/>
              <a:chExt cx="2498539" cy="644849"/>
            </a:xfrm>
          </p:grpSpPr>
          <p:grpSp>
            <p:nvGrpSpPr>
              <p:cNvPr id="7" name="Graphic 6">
                <a:extLst>
                  <a:ext uri="{FF2B5EF4-FFF2-40B4-BE49-F238E27FC236}">
                    <a16:creationId xmlns:a16="http://schemas.microsoft.com/office/drawing/2014/main" id="{10D6720E-C161-2E69-DF56-3B51089806C4}"/>
                  </a:ext>
                </a:extLst>
              </p:cNvPr>
              <p:cNvGrpSpPr/>
              <p:nvPr/>
            </p:nvGrpSpPr>
            <p:grpSpPr>
              <a:xfrm>
                <a:off x="2591887" y="392424"/>
                <a:ext cx="2498410" cy="386730"/>
                <a:chOff x="222287" y="380607"/>
                <a:chExt cx="2498410" cy="386730"/>
              </a:xfrm>
            </p:grpSpPr>
            <p:sp>
              <p:nvSpPr>
                <p:cNvPr id="46" name="Freeform 45">
                  <a:extLst>
                    <a:ext uri="{FF2B5EF4-FFF2-40B4-BE49-F238E27FC236}">
                      <a16:creationId xmlns:a16="http://schemas.microsoft.com/office/drawing/2014/main" id="{B0CA2F7C-260D-1390-8EF2-E397A020EE2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0662CA9-8681-9CF0-65A5-17BB529A83AD}"/>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0AB5A9-26D1-62A3-F614-B06B94F1CF82}"/>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2C0DE34-20EA-682B-AD61-3C64FFFA8FC8}"/>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00CB9F7-6DE3-1EFA-C2AB-EC16D1CBFEE3}"/>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D379618-3E2A-50F6-C062-821001F67FDB}"/>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126D9D-47B5-8588-58CE-9E466FA8F7F6}"/>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0821109-5C05-7A40-F67D-70BF2ADC12CD}"/>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074662F-4F3A-8DAC-E2F6-85A7B3407D8E}"/>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9" name="Graphic 6">
                <a:extLst>
                  <a:ext uri="{FF2B5EF4-FFF2-40B4-BE49-F238E27FC236}">
                    <a16:creationId xmlns:a16="http://schemas.microsoft.com/office/drawing/2014/main" id="{15BDFE76-EAE1-0106-8D50-F1A28E4E803F}"/>
                  </a:ext>
                </a:extLst>
              </p:cNvPr>
              <p:cNvGrpSpPr/>
              <p:nvPr/>
            </p:nvGrpSpPr>
            <p:grpSpPr>
              <a:xfrm>
                <a:off x="2591887" y="905069"/>
                <a:ext cx="2498539" cy="132204"/>
                <a:chOff x="222287" y="893252"/>
                <a:chExt cx="2498539" cy="132204"/>
              </a:xfrm>
              <a:solidFill>
                <a:srgbClr val="818385"/>
              </a:solidFill>
            </p:grpSpPr>
            <p:sp>
              <p:nvSpPr>
                <p:cNvPr id="11" name="Freeform 10">
                  <a:extLst>
                    <a:ext uri="{FF2B5EF4-FFF2-40B4-BE49-F238E27FC236}">
                      <a16:creationId xmlns:a16="http://schemas.microsoft.com/office/drawing/2014/main" id="{2CB89328-8971-35C8-E656-EEB7FD45007E}"/>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F0170D9-6732-4C86-DD82-46AEA4E32935}"/>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1CD397-62DB-3AB5-8C3E-4F3AF3ED7812}"/>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F4CF9A0-9189-CF9E-94F0-20F18E564BCC}"/>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7E354CB-92E8-5EC7-7161-B9C2092A677A}"/>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0309139-F338-01F5-C719-7AF97A652CEC}"/>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7CB79C-D035-B7EC-F919-4B1ADA3718E2}"/>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7E52CFA-63E8-402B-73F0-8A7DA09A4420}"/>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C7395D7-37BC-B451-C6D9-E7041DAF06CE}"/>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7BB98B8-6726-8A17-577B-8A2A23E7A81C}"/>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B70248C-1FCB-43F0-B9F5-D1C02B1B421F}"/>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C2FE441-31A5-05A2-D730-BE4D0FC692B6}"/>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2D7EFA-470D-489F-BFD0-F5F276083FFD}"/>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631DF61-0CFE-6DF7-54C5-9DFE33EADAA0}"/>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8E0802F-3CAA-3D9A-33C6-DA79CBF973E3}"/>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E1C26-5405-2EF4-C3F4-783A29DF2395}"/>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CF363EC-4156-D3F0-47EB-14BC7BE7EB5C}"/>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7A91946-4B93-9B1A-E3D3-A62504B2CD7E}"/>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889A139-84D5-2DD2-5601-D97E29D2EC6A}"/>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0B9C62E-0BCF-9621-2B5C-191275A50015}"/>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1A4C203-77F4-88BD-5EBC-6D915D2DDDB0}"/>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2100C01-DFF1-D350-4F50-D0A7B0FCA26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231A97E-CA78-2D95-0E23-BE2A590212D7}"/>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E960578-6389-F6BF-9904-5417FECECCDA}"/>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064A341-AFE8-008C-8F2B-52344820CBE2}"/>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5642CB4-95B9-F84B-1F20-714EE1A69F4F}"/>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9570B8E-98DB-5F32-A561-E5C7C38BC610}"/>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245FA8A-AFBC-D42A-184E-75963B08EC9E}"/>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ABA6B2D-B034-C730-4DAE-AA708A5177FA}"/>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86DF6D9-310E-9230-BE8B-1CD5BBA05AD9}"/>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37E60FB-CA33-6AA7-A47A-58C166166764}"/>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A424A9E-6DD3-3796-6EE5-25275788C6FC}"/>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395A7CF-3055-5D4C-A932-A21BB55CA4C4}"/>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404BBC-5E5C-3DD9-67D3-47DF124A2502}"/>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44C4178-1B86-CC28-D049-6E7325029CE5}"/>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 name="Straight Connector 5">
              <a:extLst>
                <a:ext uri="{FF2B5EF4-FFF2-40B4-BE49-F238E27FC236}">
                  <a16:creationId xmlns:a16="http://schemas.microsoft.com/office/drawing/2014/main" id="{415DD609-DBA3-92C3-EA98-0B8C42565B8F}"/>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044989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Media Elem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4908722"/>
            <a:ext cx="10356849" cy="672928"/>
          </a:xfrm>
        </p:spPr>
        <p:txBody>
          <a:bodyPr/>
          <a:lstStyle>
            <a:lvl1pPr algn="ctr">
              <a:defRPr/>
            </a:lvl1pPr>
          </a:lstStyle>
          <a:p>
            <a:r>
              <a:rPr lang="en-US"/>
              <a:t>Click to edit Master title style</a:t>
            </a:r>
          </a:p>
        </p:txBody>
      </p:sp>
      <p:sp>
        <p:nvSpPr>
          <p:cNvPr id="9" name="Text Placeholder 8">
            <a:extLst>
              <a:ext uri="{FF2B5EF4-FFF2-40B4-BE49-F238E27FC236}">
                <a16:creationId xmlns:a16="http://schemas.microsoft.com/office/drawing/2014/main" id="{8EC46E26-E406-4C18-B4FF-D9ECEA36ABB9}"/>
              </a:ext>
            </a:extLst>
          </p:cNvPr>
          <p:cNvSpPr>
            <a:spLocks noGrp="1"/>
          </p:cNvSpPr>
          <p:nvPr>
            <p:ph type="body" sz="quarter" idx="11"/>
          </p:nvPr>
        </p:nvSpPr>
        <p:spPr>
          <a:xfrm>
            <a:off x="920750" y="5553075"/>
            <a:ext cx="10350500" cy="876300"/>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F3A4D3-F64E-482A-A2B0-4FDE521FF1A3}"/>
              </a:ext>
            </a:extLst>
          </p:cNvPr>
          <p:cNvSpPr>
            <a:spLocks noGrp="1"/>
          </p:cNvSpPr>
          <p:nvPr>
            <p:ph sz="quarter" idx="12"/>
          </p:nvPr>
        </p:nvSpPr>
        <p:spPr>
          <a:xfrm>
            <a:off x="2238375" y="809625"/>
            <a:ext cx="7724775" cy="3762375"/>
          </a:xfrm>
          <a:prstGeom prst="roundRect">
            <a:avLst>
              <a:gd name="adj" fmla="val 718"/>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BA8D970B-2F0D-14BF-2777-0D818E249BC3}"/>
              </a:ext>
            </a:extLst>
          </p:cNvPr>
          <p:cNvGrpSpPr/>
          <p:nvPr userDrawn="1"/>
        </p:nvGrpSpPr>
        <p:grpSpPr>
          <a:xfrm>
            <a:off x="202703" y="205518"/>
            <a:ext cx="1993140" cy="377628"/>
            <a:chOff x="310471" y="222213"/>
            <a:chExt cx="4826253" cy="914400"/>
          </a:xfrm>
        </p:grpSpPr>
        <p:pic>
          <p:nvPicPr>
            <p:cNvPr id="5" name="Picture 4" descr="A close up of a sign&#10;&#10;Description automatically generated">
              <a:extLst>
                <a:ext uri="{FF2B5EF4-FFF2-40B4-BE49-F238E27FC236}">
                  <a16:creationId xmlns:a16="http://schemas.microsoft.com/office/drawing/2014/main" id="{85F6E8A8-EB36-DB96-ECCE-73D592416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6" name="Group 5">
              <a:extLst>
                <a:ext uri="{FF2B5EF4-FFF2-40B4-BE49-F238E27FC236}">
                  <a16:creationId xmlns:a16="http://schemas.microsoft.com/office/drawing/2014/main" id="{0B882041-8DD1-3131-5D01-12850083FD7B}"/>
                </a:ext>
              </a:extLst>
            </p:cNvPr>
            <p:cNvGrpSpPr/>
            <p:nvPr/>
          </p:nvGrpSpPr>
          <p:grpSpPr>
            <a:xfrm>
              <a:off x="2638185" y="392424"/>
              <a:ext cx="2498539" cy="644849"/>
              <a:chOff x="2591887" y="392424"/>
              <a:chExt cx="2498539" cy="644849"/>
            </a:xfrm>
          </p:grpSpPr>
          <p:grpSp>
            <p:nvGrpSpPr>
              <p:cNvPr id="8" name="Graphic 6">
                <a:extLst>
                  <a:ext uri="{FF2B5EF4-FFF2-40B4-BE49-F238E27FC236}">
                    <a16:creationId xmlns:a16="http://schemas.microsoft.com/office/drawing/2014/main" id="{06FE8F88-68EC-6193-A6BE-395DAC7BB8D8}"/>
                  </a:ext>
                </a:extLst>
              </p:cNvPr>
              <p:cNvGrpSpPr/>
              <p:nvPr/>
            </p:nvGrpSpPr>
            <p:grpSpPr>
              <a:xfrm>
                <a:off x="2591887" y="392424"/>
                <a:ext cx="2498410" cy="386730"/>
                <a:chOff x="222287" y="380607"/>
                <a:chExt cx="2498410" cy="386730"/>
              </a:xfrm>
            </p:grpSpPr>
            <p:sp>
              <p:nvSpPr>
                <p:cNvPr id="46" name="Freeform 45">
                  <a:extLst>
                    <a:ext uri="{FF2B5EF4-FFF2-40B4-BE49-F238E27FC236}">
                      <a16:creationId xmlns:a16="http://schemas.microsoft.com/office/drawing/2014/main" id="{29B6E175-0940-FD70-09E1-B3D66E182CA8}"/>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9085060-3982-59D3-7B2D-8F8C950F1EFA}"/>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F0A7396-F6C9-6659-0CFD-4C959AC41E93}"/>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29D79B95-61FA-FBF0-7B9D-B1157E6A886B}"/>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05716F-67F5-71E5-79B4-D8157B52F796}"/>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B0C17BC-F5F1-0701-5C61-55CF6442D2F1}"/>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C5B0560-A100-6F17-CFDE-B4219237A3B6}"/>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B384EF0-725A-39F8-A517-F5B3A93AFC85}"/>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06E9C6-AC00-199A-6228-A7FB6E1FB778}"/>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0" name="Graphic 6">
                <a:extLst>
                  <a:ext uri="{FF2B5EF4-FFF2-40B4-BE49-F238E27FC236}">
                    <a16:creationId xmlns:a16="http://schemas.microsoft.com/office/drawing/2014/main" id="{3E23A549-79BA-3A5B-3125-2E62A615CDED}"/>
                  </a:ext>
                </a:extLst>
              </p:cNvPr>
              <p:cNvGrpSpPr/>
              <p:nvPr/>
            </p:nvGrpSpPr>
            <p:grpSpPr>
              <a:xfrm>
                <a:off x="2591887" y="905069"/>
                <a:ext cx="2498539" cy="132204"/>
                <a:chOff x="222287" y="893252"/>
                <a:chExt cx="2498539" cy="132204"/>
              </a:xfrm>
              <a:solidFill>
                <a:srgbClr val="818385"/>
              </a:solidFill>
            </p:grpSpPr>
            <p:sp>
              <p:nvSpPr>
                <p:cNvPr id="11" name="Freeform 10">
                  <a:extLst>
                    <a:ext uri="{FF2B5EF4-FFF2-40B4-BE49-F238E27FC236}">
                      <a16:creationId xmlns:a16="http://schemas.microsoft.com/office/drawing/2014/main" id="{17E77AA6-3A21-45B2-AADB-16AE39C4DB6C}"/>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7A7A55-E3EC-CCC0-BA85-2AB6B79D26DC}"/>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8CF57B4-7942-2B5D-8B30-AB5943AF2421}"/>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FF2016D-2D9E-1380-69C7-2A04E17E27B3}"/>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6EFDAC3-00D1-4C3C-E34C-8519305FAC98}"/>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9B5FEE2-500F-C5B6-B445-0995C188CDC4}"/>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D312F78-8EB0-5E61-8E76-74088431499F}"/>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B8983C-45CC-D8A6-9509-1AAE612EEF67}"/>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3E8C381-25E9-CFE0-9FF3-DA1E7A429CB4}"/>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9C5FFA3-25F6-7140-1183-02B44AF1FC6A}"/>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C37594C-E996-C081-7EFE-6B1B02FEA894}"/>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C8E297-50A5-5F2F-46BA-9D7530545294}"/>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1A2103-584A-4C46-64A7-BEC1C0987F28}"/>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F44EC4F-906A-D438-E288-53EC518C75B4}"/>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EE77C21-DFAE-5564-8294-DAE00AAC2F07}"/>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FBBE8DB-7C9C-5062-0DB7-8D9E21CDEF5A}"/>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5DCBCBC-D398-49DF-214E-DFE4531C5D46}"/>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4164A0A-4341-641A-CEA4-DBA8987B249C}"/>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916FCA2-79DB-96D8-0947-E55FEB6F3992}"/>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BCD1CF3-87EE-F9D4-D314-CAF362A975D5}"/>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4D73C28-2E32-36A6-6BAC-A3B0E1D5841B}"/>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109E466-25AB-5EAB-5FB2-1A92E4855989}"/>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E42E1B6-CD44-473E-FF85-7D04DAE7A7BB}"/>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E00CB13-CD7E-E337-A8E3-C9BD86EC5D8E}"/>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700EA1-0107-1F92-C8E7-2FC4A840FA8D}"/>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5A02C9-791D-0868-D638-DBCDD4419754}"/>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185B448-E7B7-7C07-9AA0-32847C8FA568}"/>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7A866C3-A554-7862-27CC-663AE65C6014}"/>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51CF439-188A-D1AC-113A-4F1501AD0336}"/>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F04E511-19FB-9DC3-4646-3C0A94FBFFA7}"/>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B7B4B1D-6330-24CE-628D-C2CEA50FD6DB}"/>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98D934D-EBAC-B03B-DCA5-CC47AD25F2ED}"/>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C9C93F9-1F33-B3B5-A2F5-03D0C83C61BB}"/>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8CC559F-71C3-43F5-06CC-A06765BD859B}"/>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2262051-8A60-5F5E-42A6-C8980BC65374}"/>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7" name="Straight Connector 6">
              <a:extLst>
                <a:ext uri="{FF2B5EF4-FFF2-40B4-BE49-F238E27FC236}">
                  <a16:creationId xmlns:a16="http://schemas.microsoft.com/office/drawing/2014/main" id="{2FAA4905-1368-5FDD-1E83-6102444798E4}"/>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4129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8" name="Text Placeholder 8">
            <a:extLst>
              <a:ext uri="{FF2B5EF4-FFF2-40B4-BE49-F238E27FC236}">
                <a16:creationId xmlns:a16="http://schemas.microsoft.com/office/drawing/2014/main" id="{E0A0CC17-AE6E-49C0-9A9B-AA4EDE8B80F2}"/>
              </a:ext>
            </a:extLst>
          </p:cNvPr>
          <p:cNvSpPr>
            <a:spLocks noGrp="1"/>
          </p:cNvSpPr>
          <p:nvPr>
            <p:ph type="body" sz="quarter" idx="13"/>
          </p:nvPr>
        </p:nvSpPr>
        <p:spPr>
          <a:xfrm>
            <a:off x="920750" y="1914525"/>
            <a:ext cx="10350500" cy="408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86C0F77A-43C9-BBC9-749A-94C357E8D952}"/>
              </a:ext>
            </a:extLst>
          </p:cNvPr>
          <p:cNvGrpSpPr/>
          <p:nvPr userDrawn="1"/>
        </p:nvGrpSpPr>
        <p:grpSpPr>
          <a:xfrm>
            <a:off x="5099430" y="6287342"/>
            <a:ext cx="1993140" cy="377628"/>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CA75FDA2-4DF0-3231-2045-BE0719E6D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5" name="Group 4">
              <a:extLst>
                <a:ext uri="{FF2B5EF4-FFF2-40B4-BE49-F238E27FC236}">
                  <a16:creationId xmlns:a16="http://schemas.microsoft.com/office/drawing/2014/main" id="{1E2F0634-DB93-2DB3-1AE7-0023E29F7FE8}"/>
                </a:ext>
              </a:extLst>
            </p:cNvPr>
            <p:cNvGrpSpPr/>
            <p:nvPr/>
          </p:nvGrpSpPr>
          <p:grpSpPr>
            <a:xfrm>
              <a:off x="2638185" y="392424"/>
              <a:ext cx="2498539" cy="644849"/>
              <a:chOff x="2591887" y="392424"/>
              <a:chExt cx="2498539" cy="644849"/>
            </a:xfrm>
          </p:grpSpPr>
          <p:grpSp>
            <p:nvGrpSpPr>
              <p:cNvPr id="7" name="Graphic 6">
                <a:extLst>
                  <a:ext uri="{FF2B5EF4-FFF2-40B4-BE49-F238E27FC236}">
                    <a16:creationId xmlns:a16="http://schemas.microsoft.com/office/drawing/2014/main" id="{1816768A-4EC6-4293-8157-DACCA3AEE7E0}"/>
                  </a:ext>
                </a:extLst>
              </p:cNvPr>
              <p:cNvGrpSpPr/>
              <p:nvPr/>
            </p:nvGrpSpPr>
            <p:grpSpPr>
              <a:xfrm>
                <a:off x="2591887" y="392424"/>
                <a:ext cx="2498410" cy="386730"/>
                <a:chOff x="222287" y="380607"/>
                <a:chExt cx="2498410" cy="386730"/>
              </a:xfrm>
            </p:grpSpPr>
            <p:sp>
              <p:nvSpPr>
                <p:cNvPr id="45" name="Freeform 44">
                  <a:extLst>
                    <a:ext uri="{FF2B5EF4-FFF2-40B4-BE49-F238E27FC236}">
                      <a16:creationId xmlns:a16="http://schemas.microsoft.com/office/drawing/2014/main" id="{3EFFE374-426C-BE80-0E80-6B46F8BB224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2F4C690-E941-B78E-FF77-637E143668FC}"/>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ECC4B9-FF24-FB6E-2E32-21A9ABC7CF08}"/>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C907C5-6B45-5110-21D6-56198D8C7E21}"/>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9D3CD2F-FDD9-CA82-7F8F-4952C36A3E84}"/>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56321AF-AC48-49DB-19CF-7B4393ABC8FC}"/>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04B780D-0AD0-5A20-FB3B-A975D99332E3}"/>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CF44E80-AEA4-532B-7B9A-D0BB706E1647}"/>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3815051-14D5-B3A9-B9F1-8A706AF0D1F8}"/>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9" name="Graphic 6">
                <a:extLst>
                  <a:ext uri="{FF2B5EF4-FFF2-40B4-BE49-F238E27FC236}">
                    <a16:creationId xmlns:a16="http://schemas.microsoft.com/office/drawing/2014/main" id="{CF6E52AF-C28C-7FFF-BB2D-2AA02B812E23}"/>
                  </a:ext>
                </a:extLst>
              </p:cNvPr>
              <p:cNvGrpSpPr/>
              <p:nvPr/>
            </p:nvGrpSpPr>
            <p:grpSpPr>
              <a:xfrm>
                <a:off x="2591887" y="905069"/>
                <a:ext cx="2498539" cy="132204"/>
                <a:chOff x="222287" y="893252"/>
                <a:chExt cx="2498539" cy="132204"/>
              </a:xfrm>
              <a:solidFill>
                <a:srgbClr val="818385"/>
              </a:solidFill>
            </p:grpSpPr>
            <p:sp>
              <p:nvSpPr>
                <p:cNvPr id="10" name="Freeform 9">
                  <a:extLst>
                    <a:ext uri="{FF2B5EF4-FFF2-40B4-BE49-F238E27FC236}">
                      <a16:creationId xmlns:a16="http://schemas.microsoft.com/office/drawing/2014/main" id="{1E396032-704A-1102-9B48-C4585664CDE9}"/>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D6B7F38-A4B8-65EF-E298-AF373F431BEF}"/>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E6E56ED-C101-A834-5DEE-42917EBA8AB4}"/>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7A6E6F1-B626-9862-6073-9ED73ED71008}"/>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88CD04A-2944-D812-3E3F-EF7998E750B5}"/>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FE1A434-E1AE-181E-9F4E-EE19F648C177}"/>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219F8AC-4042-AB94-A3F9-57FA4C29E2E8}"/>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214D02-C826-3D2D-992F-235C3171DB37}"/>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E27AF0E-DBE1-CB2C-A87D-48C16A52B516}"/>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2892DB1-4A5D-58FB-12F9-744F6CF8C7AC}"/>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E2BD4A-C80C-517C-CA73-82E53E0B170F}"/>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0E2C41B-BF5D-365B-836B-940E19BD3D34}"/>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FDD8F4-41F5-9C10-B100-757E0D59AD9A}"/>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97713DB-A30B-B935-C634-8FAF386A9B2D}"/>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53C2226-AB34-7951-89D1-70FB61F3EAEF}"/>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F229B51-E7F6-70E1-3C7B-FB7D230BB4D4}"/>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D2A5FA7-2B66-AA6A-64D6-FF342FE19945}"/>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E9E6FD-B7D6-3455-130D-A739EF0BEA8C}"/>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27AD31E-C594-9D3A-5EC7-AFB57D15F5CE}"/>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939B9C2-7F9C-0601-7215-0A9943000AC7}"/>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0433F09-3551-28AA-3E14-E8774179EEB9}"/>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2962E0-FCB3-4ACA-9CD0-569F93A6FA82}"/>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ED0FCA2-5331-1D81-18FC-194521482E6A}"/>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A96D18A-824E-3389-302A-6DD5C61B9497}"/>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35873B9-3849-A245-347D-074F6B349D0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6E83E7F-8F01-9CE5-8080-CA5CAF5E561B}"/>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39D25DE-91ED-FD6E-5131-76EB5A76397E}"/>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46E500F-5E6E-7FD1-0ABA-09E8EACF9FD3}"/>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3578954-69E8-25C0-6C2B-F17D0BD21E74}"/>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D59C271-AF25-284A-9B02-E06CF1AD7B12}"/>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061E2D3-BCE2-94F1-ABF1-68600AFC2575}"/>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E8FF9-D5ED-F6E1-AD0C-DB7A3F7F0EE5}"/>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95A0313-FE4A-805B-926A-107142DE58C3}"/>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CB4D27E-B341-5F93-B50B-C1438EE65DCE}"/>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B4F7C84-C682-F3D3-D87E-E0099367FDC3}"/>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 name="Straight Connector 5">
              <a:extLst>
                <a:ext uri="{FF2B5EF4-FFF2-40B4-BE49-F238E27FC236}">
                  <a16:creationId xmlns:a16="http://schemas.microsoft.com/office/drawing/2014/main" id="{A31454B5-1B44-6353-3BC6-4A3444A2E01A}"/>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64347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9B8E77-1ABD-13D9-2E8B-C1AFDBBA4215}"/>
              </a:ext>
            </a:extLst>
          </p:cNvPr>
          <p:cNvSpPr/>
          <p:nvPr userDrawn="1"/>
        </p:nvSpPr>
        <p:spPr>
          <a:xfrm>
            <a:off x="0" y="2438400"/>
            <a:ext cx="12192000" cy="4419600"/>
          </a:xfrm>
          <a:prstGeom prst="rect">
            <a:avLst/>
          </a:prstGeom>
          <a:blipFill dpi="0" rotWithShape="1">
            <a:blip r:embed="rId2"/>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0F18D38-7945-D765-A56C-FFAF6B6CE535}"/>
              </a:ext>
            </a:extLst>
          </p:cNvPr>
          <p:cNvSpPr>
            <a:spLocks noGrp="1"/>
          </p:cNvSpPr>
          <p:nvPr>
            <p:ph type="title"/>
          </p:nvPr>
        </p:nvSpPr>
        <p:spPr>
          <a:xfrm>
            <a:off x="315455" y="889172"/>
            <a:ext cx="6259572" cy="672928"/>
          </a:xfrm>
        </p:spPr>
        <p:txBody>
          <a:bodyPr/>
          <a:lstStyle>
            <a:lvl1pPr algn="l">
              <a:defRPr/>
            </a:lvl1pPr>
          </a:lstStyle>
          <a:p>
            <a:r>
              <a:rPr lang="en-US"/>
              <a:t>Click to edit Master title style</a:t>
            </a:r>
          </a:p>
        </p:txBody>
      </p:sp>
      <p:grpSp>
        <p:nvGrpSpPr>
          <p:cNvPr id="8" name="Group 7">
            <a:extLst>
              <a:ext uri="{FF2B5EF4-FFF2-40B4-BE49-F238E27FC236}">
                <a16:creationId xmlns:a16="http://schemas.microsoft.com/office/drawing/2014/main" id="{E5AE26A8-3A09-EA5B-A662-ABC287BAAD4D}"/>
              </a:ext>
            </a:extLst>
          </p:cNvPr>
          <p:cNvGrpSpPr/>
          <p:nvPr userDrawn="1"/>
        </p:nvGrpSpPr>
        <p:grpSpPr>
          <a:xfrm>
            <a:off x="7219666" y="889172"/>
            <a:ext cx="4246772" cy="804609"/>
            <a:chOff x="310471" y="222213"/>
            <a:chExt cx="4826253" cy="914400"/>
          </a:xfrm>
        </p:grpSpPr>
        <p:pic>
          <p:nvPicPr>
            <p:cNvPr id="9" name="Picture 8" descr="A close up of a sign&#10;&#10;Description automatically generated">
              <a:extLst>
                <a:ext uri="{FF2B5EF4-FFF2-40B4-BE49-F238E27FC236}">
                  <a16:creationId xmlns:a16="http://schemas.microsoft.com/office/drawing/2014/main" id="{A766CD68-1511-EDE4-7F99-03DEA2C22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10" name="Group 9">
              <a:extLst>
                <a:ext uri="{FF2B5EF4-FFF2-40B4-BE49-F238E27FC236}">
                  <a16:creationId xmlns:a16="http://schemas.microsoft.com/office/drawing/2014/main" id="{658A677D-6829-860A-FA99-559805D73C6F}"/>
                </a:ext>
              </a:extLst>
            </p:cNvPr>
            <p:cNvGrpSpPr/>
            <p:nvPr/>
          </p:nvGrpSpPr>
          <p:grpSpPr>
            <a:xfrm>
              <a:off x="2638185" y="392424"/>
              <a:ext cx="2498539" cy="644849"/>
              <a:chOff x="2591887" y="392424"/>
              <a:chExt cx="2498539" cy="644849"/>
            </a:xfrm>
          </p:grpSpPr>
          <p:grpSp>
            <p:nvGrpSpPr>
              <p:cNvPr id="12" name="Graphic 6">
                <a:extLst>
                  <a:ext uri="{FF2B5EF4-FFF2-40B4-BE49-F238E27FC236}">
                    <a16:creationId xmlns:a16="http://schemas.microsoft.com/office/drawing/2014/main" id="{95EB6136-50A0-E93C-B4CD-CB584DE26A9C}"/>
                  </a:ext>
                </a:extLst>
              </p:cNvPr>
              <p:cNvGrpSpPr/>
              <p:nvPr/>
            </p:nvGrpSpPr>
            <p:grpSpPr>
              <a:xfrm>
                <a:off x="2591887" y="392424"/>
                <a:ext cx="2498410" cy="386730"/>
                <a:chOff x="222287" y="380607"/>
                <a:chExt cx="2498410" cy="386730"/>
              </a:xfrm>
            </p:grpSpPr>
            <p:sp>
              <p:nvSpPr>
                <p:cNvPr id="49" name="Freeform 48">
                  <a:extLst>
                    <a:ext uri="{FF2B5EF4-FFF2-40B4-BE49-F238E27FC236}">
                      <a16:creationId xmlns:a16="http://schemas.microsoft.com/office/drawing/2014/main" id="{26B10A6C-3EB1-78C2-E96E-7F5D37DDFBE7}"/>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6D79F79-C7A9-D9CC-0B4A-5F267BE0C0DD}"/>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C7B154E-8905-1CEE-E8A9-D133DB2F2EC8}"/>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02CA0E5-36BF-9ECA-8B11-E6A81B8D60BA}"/>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B860001-758E-9F55-0400-322D7E18695D}"/>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F412A3C-822E-1EB4-7B04-CA6704F8CCDF}"/>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7BCAD8B-F39E-CFDF-7C42-2C0EE24ABAE7}"/>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8F14118-32A9-66D7-BCBB-0EEB394B228E}"/>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15B261-C3A3-9FAF-20B9-A71D0AABFBC4}"/>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3" name="Graphic 6">
                <a:extLst>
                  <a:ext uri="{FF2B5EF4-FFF2-40B4-BE49-F238E27FC236}">
                    <a16:creationId xmlns:a16="http://schemas.microsoft.com/office/drawing/2014/main" id="{E1DA4FDE-CFD5-AA89-B6E1-F666C1C6205A}"/>
                  </a:ext>
                </a:extLst>
              </p:cNvPr>
              <p:cNvGrpSpPr/>
              <p:nvPr/>
            </p:nvGrpSpPr>
            <p:grpSpPr>
              <a:xfrm>
                <a:off x="2591887" y="905069"/>
                <a:ext cx="2498539" cy="132204"/>
                <a:chOff x="222287" y="893252"/>
                <a:chExt cx="2498539" cy="132204"/>
              </a:xfrm>
              <a:solidFill>
                <a:srgbClr val="818385"/>
              </a:solidFill>
            </p:grpSpPr>
            <p:sp>
              <p:nvSpPr>
                <p:cNvPr id="14" name="Freeform 13">
                  <a:extLst>
                    <a:ext uri="{FF2B5EF4-FFF2-40B4-BE49-F238E27FC236}">
                      <a16:creationId xmlns:a16="http://schemas.microsoft.com/office/drawing/2014/main" id="{983FF4F0-A155-0205-FF34-12399C1FF04E}"/>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4C8C0C3-84D3-D542-34D1-40A3F4C62C95}"/>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1FC567-F95B-1D1C-2BCF-FD7DCCC434C4}"/>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7EDC26-B5E9-077A-9A51-B09E4524CF01}"/>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0D7CDB1-C88F-9F0D-B6E4-4A07EF97BD78}"/>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CE33760-A2CA-F1A5-F310-5D5B154E8BF0}"/>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FE69AD-E3D2-DD21-6947-4B624B57CFF8}"/>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C20F15D-ABB6-BCEA-14BF-2F158B7FB4FD}"/>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A7CDBC-4DC3-6CC3-212D-E8348E88B393}"/>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EFC8677-6103-895E-BE36-62FF15A51AC9}"/>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08E9E80-08AD-9EBC-A23B-689F9A4BFA9C}"/>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13A8461-00B0-3982-C79A-4CF041AE4155}"/>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B3F948-F8C3-806E-6BDD-EE66896B7CF5}"/>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6CD840A-9CA5-5006-AC5E-3BA8A3D40F1D}"/>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72B2861-9399-809E-D385-3D767CB604E7}"/>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E7CA523-ABF0-D520-2A1C-3AC5DE9AB587}"/>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D7F0D10-8C2F-CB40-8580-7DB14640815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55D395C-9042-8ED1-6CD9-B62263956A42}"/>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2345D7-9667-4702-8132-796E97CA596D}"/>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203B5A1-6956-240E-F7C4-4D50412E99D2}"/>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28EFF05-A487-51EA-3CCA-BD95572A0DE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372108F-4BBF-FCDF-4A0D-E446788BD438}"/>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5ADA8D-86DF-95BC-90D0-CF64782825ED}"/>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A46427B-16E3-7BAA-0970-0ED898601016}"/>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56A27BA-1040-56BE-28C5-3805291AF84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F7EBF70-531B-60FC-F2F3-3E5ECE339C7E}"/>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8411DC-559D-5064-D242-E62FC1A8AECE}"/>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9035A2-CC3B-7BFD-82A9-9240E0D3064E}"/>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877E8CE-299D-7A7E-B3F2-224E592EB829}"/>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39F6EB2-99D8-410B-9246-526C3D219803}"/>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FFAC8-616F-7336-8D87-86CB4F3BD3B0}"/>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6FDAC8D-A7BA-EE4B-32DC-4139980B49EC}"/>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BA021A9-EED0-253C-E3D6-9724DA0F3736}"/>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87365BE-CB7D-AE3D-BF90-2FD1AAA1A30E}"/>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942B052-8145-A811-3F2D-219C3C966E40}"/>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1" name="Straight Connector 10">
              <a:extLst>
                <a:ext uri="{FF2B5EF4-FFF2-40B4-BE49-F238E27FC236}">
                  <a16:creationId xmlns:a16="http://schemas.microsoft.com/office/drawing/2014/main" id="{3412C10F-3A9A-7594-C6E3-725CABB065E9}"/>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8" name="Rectangle 57">
            <a:extLst>
              <a:ext uri="{FF2B5EF4-FFF2-40B4-BE49-F238E27FC236}">
                <a16:creationId xmlns:a16="http://schemas.microsoft.com/office/drawing/2014/main" id="{AF780BED-C5C9-6533-C756-CB687AC25367}"/>
              </a:ext>
            </a:extLst>
          </p:cNvPr>
          <p:cNvSpPr/>
          <p:nvPr userDrawn="1"/>
        </p:nvSpPr>
        <p:spPr>
          <a:xfrm rot="5400000">
            <a:off x="1138435" y="936681"/>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410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29975A-7F4F-3C89-14DE-75DFEFE8BE7F}"/>
              </a:ext>
            </a:extLst>
          </p:cNvPr>
          <p:cNvGrpSpPr/>
          <p:nvPr userDrawn="1"/>
        </p:nvGrpSpPr>
        <p:grpSpPr>
          <a:xfrm>
            <a:off x="2112556" y="-1102901"/>
            <a:ext cx="4832730" cy="914400"/>
            <a:chOff x="399503" y="448106"/>
            <a:chExt cx="4832730" cy="914400"/>
          </a:xfrm>
        </p:grpSpPr>
        <p:pic>
          <p:nvPicPr>
            <p:cNvPr id="3" name="Picture 2" descr="A close up of a sign&#10;&#10;Description automatically generated">
              <a:extLst>
                <a:ext uri="{FF2B5EF4-FFF2-40B4-BE49-F238E27FC236}">
                  <a16:creationId xmlns:a16="http://schemas.microsoft.com/office/drawing/2014/main" id="{B11F23B5-A2A1-4AD2-0E56-7B4FE48C0AEA}"/>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503" y="478952"/>
              <a:ext cx="1796143" cy="762000"/>
            </a:xfrm>
            <a:prstGeom prst="rect">
              <a:avLst/>
            </a:prstGeom>
            <a:noFill/>
          </p:spPr>
        </p:pic>
        <p:pic>
          <p:nvPicPr>
            <p:cNvPr id="4" name="Graphic 3">
              <a:extLst>
                <a:ext uri="{FF2B5EF4-FFF2-40B4-BE49-F238E27FC236}">
                  <a16:creationId xmlns:a16="http://schemas.microsoft.com/office/drawing/2014/main" id="{F9F4F7C1-4012-5EA4-F4A8-B6ADC87868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330" y="620241"/>
              <a:ext cx="2502903" cy="641770"/>
            </a:xfrm>
            <a:prstGeom prst="rect">
              <a:avLst/>
            </a:prstGeom>
          </p:spPr>
        </p:pic>
        <p:cxnSp>
          <p:nvCxnSpPr>
            <p:cNvPr id="5" name="Straight Connector 4">
              <a:extLst>
                <a:ext uri="{FF2B5EF4-FFF2-40B4-BE49-F238E27FC236}">
                  <a16:creationId xmlns:a16="http://schemas.microsoft.com/office/drawing/2014/main" id="{9EA33058-3926-1A43-13F2-62072234D573}"/>
                </a:ext>
              </a:extLst>
            </p:cNvPr>
            <p:cNvCxnSpPr/>
            <p:nvPr/>
          </p:nvCxnSpPr>
          <p:spPr>
            <a:xfrm>
              <a:off x="2455556" y="448106"/>
              <a:ext cx="0" cy="9144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nvGrpSpPr>
          <p:cNvPr id="6" name="Group 5">
            <a:extLst>
              <a:ext uri="{FF2B5EF4-FFF2-40B4-BE49-F238E27FC236}">
                <a16:creationId xmlns:a16="http://schemas.microsoft.com/office/drawing/2014/main" id="{CF7D4FC0-1130-5E8C-8E43-3C8D95A39715}"/>
              </a:ext>
            </a:extLst>
          </p:cNvPr>
          <p:cNvGrpSpPr/>
          <p:nvPr userDrawn="1"/>
        </p:nvGrpSpPr>
        <p:grpSpPr>
          <a:xfrm>
            <a:off x="5099430" y="6287336"/>
            <a:ext cx="1993140" cy="377628"/>
            <a:chOff x="310471" y="222213"/>
            <a:chExt cx="4826253" cy="914400"/>
          </a:xfrm>
        </p:grpSpPr>
        <p:pic>
          <p:nvPicPr>
            <p:cNvPr id="7" name="Picture 6" descr="A close up of a sign&#10;&#10;Description automatically generated">
              <a:extLst>
                <a:ext uri="{FF2B5EF4-FFF2-40B4-BE49-F238E27FC236}">
                  <a16:creationId xmlns:a16="http://schemas.microsoft.com/office/drawing/2014/main" id="{7B2B612B-5759-CE0F-1117-59D7916B6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B5B25862-36A2-1D27-9240-F2819A565E14}"/>
                </a:ext>
              </a:extLst>
            </p:cNvPr>
            <p:cNvGrpSpPr/>
            <p:nvPr/>
          </p:nvGrpSpPr>
          <p:grpSpPr>
            <a:xfrm>
              <a:off x="2638185" y="392424"/>
              <a:ext cx="2498539" cy="644849"/>
              <a:chOff x="2591887" y="392424"/>
              <a:chExt cx="2498539" cy="644849"/>
            </a:xfrm>
          </p:grpSpPr>
          <p:grpSp>
            <p:nvGrpSpPr>
              <p:cNvPr id="10" name="Graphic 6">
                <a:extLst>
                  <a:ext uri="{FF2B5EF4-FFF2-40B4-BE49-F238E27FC236}">
                    <a16:creationId xmlns:a16="http://schemas.microsoft.com/office/drawing/2014/main" id="{14F7FBA7-41D4-38FA-935E-4AFEF17EB7DA}"/>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36099782-EDD9-71E0-6099-50C7EC05F44A}"/>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772D05-8CCD-A8DA-E78C-815ED7D7630C}"/>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6FEE6A2-D23F-B16F-0F1C-B13303B396ED}"/>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442B470-92F4-8926-B581-5C722E081F51}"/>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15BA865-B99E-6FB2-DA13-F202D669525C}"/>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870E06-D721-309B-A35F-C1D34904064D}"/>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736C75B-2A83-B8EC-CCCB-465570DA7E68}"/>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C9C35ED-1C3A-012C-8610-00C372FB03FF}"/>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40851E2-D6BF-015A-F41A-793E3EA2F5C8}"/>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57497E31-21A1-8C63-416F-C6BE427BB796}"/>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5FB66443-4A89-93C0-E78F-DFEA5A79DFC9}"/>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A02B44C-C42B-715B-F698-1CAE123411A5}"/>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2A18E6E-1DFA-5591-F9E8-10BC43687604}"/>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35DA58-5C51-BB3F-00D8-0721A4BC80F8}"/>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F10B747-7D71-26C3-2E58-DD32D1B16D43}"/>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74F615-38EA-09CD-5032-51C256B0DE38}"/>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3D31E1-312A-ECB4-5327-C89432420646}"/>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6D7FEC8-54E2-F790-00FE-A70CD9128B01}"/>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3E7705-C5EF-44FD-B962-2C1943E62521}"/>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72E6C21-25A4-370A-7C35-F14225AD7498}"/>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4B5441B-6746-AA23-B167-3EA6717C31D8}"/>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DCC84CD-C98B-15DC-4265-5D3F5F5C062C}"/>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A02A820-38E0-E3C7-8F70-ACBF023D79E8}"/>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64DBA5-1A03-45E9-FD74-7B6AE203218B}"/>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8264E30-7000-64F0-716F-49B094081ECE}"/>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5CDE5F8-1269-FCBD-3BFE-E3B4D85125AC}"/>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4FFEDB7-F8F2-4C40-CCFB-6CC3992FD3E3}"/>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46A293E-BE18-6D75-A76D-F7534D4C11C1}"/>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4C3727D-ECAA-AF85-8E1F-430A9EBD2838}"/>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0166986-D582-F4E8-42CA-5489232AEE25}"/>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CFAD2E1-2FF0-AFA5-48A4-CD5C751C3281}"/>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6CCD0FE-8A2D-076D-E481-B4244CA322BD}"/>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2CE9B9C-91B2-1A1A-A4CE-1E7EAF516397}"/>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D641AC8-DD2B-4288-5E69-7D55DA52AA8C}"/>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755C870-CC06-48B4-9CA6-92519B2C265F}"/>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772650-BE72-4564-DD57-1070080DF8CA}"/>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257042E-907C-EC9B-86B4-E7940F4CF7C9}"/>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01C7490-3D29-A5CD-5DD8-29E3296ABBC9}"/>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AFC5B19-AFD0-02C8-F7E9-E29B3C81ED1A}"/>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17AFD3-1C0F-94ED-BE2F-5A7655E47655}"/>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D3B0C77-4E18-3AEB-730E-B77A31796FAB}"/>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746FCB-29FE-EB99-345B-4DFF63D98F1D}"/>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7ADD0E4-0977-DC3C-A4C3-46F6FD2759EB}"/>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8976438-8634-85B5-EAC7-9335318DC250}"/>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706B1B0-7AAB-6D9A-C76D-04417CEE4098}"/>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9" name="Straight Connector 8">
              <a:extLst>
                <a:ext uri="{FF2B5EF4-FFF2-40B4-BE49-F238E27FC236}">
                  <a16:creationId xmlns:a16="http://schemas.microsoft.com/office/drawing/2014/main" id="{6B4BB798-1DDC-356D-41EE-DF36C40E31FB}"/>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77670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13026E-25A9-3181-E267-8DE3E6882E79}"/>
              </a:ext>
            </a:extLst>
          </p:cNvPr>
          <p:cNvSpPr>
            <a:spLocks noGrp="1"/>
          </p:cNvSpPr>
          <p:nvPr>
            <p:ph type="pic" sz="quarter" idx="14"/>
          </p:nvPr>
        </p:nvSpPr>
        <p:spPr>
          <a:xfrm>
            <a:off x="6096000" y="723900"/>
            <a:ext cx="5364163" cy="5410200"/>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1717344"/>
            <a:ext cx="4803519" cy="1984446"/>
          </a:xfrm>
          <a:prstGeom prst="rect">
            <a:avLst/>
          </a:prstGeom>
        </p:spPr>
        <p:txBody>
          <a:bodyPr lIns="0" tIns="0" rIns="0" bIns="0" anchor="b">
            <a:norm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84EC6516-60A8-C65E-BA6D-4B2B01924D97}"/>
              </a:ext>
            </a:extLst>
          </p:cNvPr>
          <p:cNvSpPr>
            <a:spLocks noGrp="1"/>
          </p:cNvSpPr>
          <p:nvPr>
            <p:ph type="subTitle" idx="1"/>
          </p:nvPr>
        </p:nvSpPr>
        <p:spPr>
          <a:xfrm>
            <a:off x="731519" y="4037875"/>
            <a:ext cx="4803519" cy="307777"/>
          </a:xfrm>
          <a:noFill/>
          <a:ln>
            <a:noFill/>
          </a:ln>
        </p:spPr>
        <p:txBody>
          <a:bodyPr wrap="square" lIns="0" tIns="0" rIns="0" bIns="0">
            <a:spAutoFit/>
          </a:bodyPr>
          <a:lstStyle>
            <a:lvl1pPr marL="0" indent="0" algn="l">
              <a:buNone/>
              <a:defRPr sz="2000">
                <a:solidFill>
                  <a:schemeClr val="tx1"/>
                </a:solidFill>
                <a:latin typeface="Inter SemiBold" panose="02000503000000020004" pitchFamily="2" charset="0"/>
                <a:ea typeface="Inter SemiBol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2CE0C07E-2145-82CE-DDA4-67DC34170E9D}"/>
              </a:ext>
            </a:extLst>
          </p:cNvPr>
          <p:cNvSpPr>
            <a:spLocks noGrp="1"/>
          </p:cNvSpPr>
          <p:nvPr>
            <p:ph type="pic" sz="quarter" idx="15"/>
          </p:nvPr>
        </p:nvSpPr>
        <p:spPr>
          <a:xfrm>
            <a:off x="8440738" y="0"/>
            <a:ext cx="3751262" cy="5410200"/>
          </a:xfrm>
        </p:spPr>
        <p:txBody>
          <a:bodyPr/>
          <a:lstStyle/>
          <a:p>
            <a:endParaRPr lang="en-US"/>
          </a:p>
        </p:txBody>
      </p:sp>
      <p:grpSp>
        <p:nvGrpSpPr>
          <p:cNvPr id="3" name="Group 2">
            <a:extLst>
              <a:ext uri="{FF2B5EF4-FFF2-40B4-BE49-F238E27FC236}">
                <a16:creationId xmlns:a16="http://schemas.microsoft.com/office/drawing/2014/main" id="{3A920823-A2AA-B1B0-3889-E56BAAC62F6B}"/>
              </a:ext>
            </a:extLst>
          </p:cNvPr>
          <p:cNvGrpSpPr/>
          <p:nvPr userDrawn="1"/>
        </p:nvGrpSpPr>
        <p:grpSpPr>
          <a:xfrm>
            <a:off x="732540" y="5492073"/>
            <a:ext cx="3388653" cy="642027"/>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05899019-45DA-AC85-A3C3-B2C5754BF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0631AAAC-8ED1-0417-5A01-3E06AD639D6E}"/>
                </a:ext>
              </a:extLst>
            </p:cNvPr>
            <p:cNvGrpSpPr/>
            <p:nvPr/>
          </p:nvGrpSpPr>
          <p:grpSpPr>
            <a:xfrm>
              <a:off x="2638185" y="392424"/>
              <a:ext cx="2498539" cy="644849"/>
              <a:chOff x="2591887" y="392424"/>
              <a:chExt cx="2498539" cy="644849"/>
            </a:xfrm>
          </p:grpSpPr>
          <p:grpSp>
            <p:nvGrpSpPr>
              <p:cNvPr id="10" name="Graphic 6">
                <a:extLst>
                  <a:ext uri="{FF2B5EF4-FFF2-40B4-BE49-F238E27FC236}">
                    <a16:creationId xmlns:a16="http://schemas.microsoft.com/office/drawing/2014/main" id="{0B6E5907-7794-6A94-189F-80F6AE200C94}"/>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478DC0F9-C938-2F26-6433-81D2B7C7B3C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3C54E65-93FF-530C-579C-40F2204381F7}"/>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34A842-ED36-D0BE-D206-C2C9D21CA089}"/>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0151206-E334-1ED1-AE00-5F429BA61792}"/>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7CBF4E4-C0CD-9BD8-8823-7D6D4C76EE4B}"/>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7028E37-ADAD-1676-66AD-2D0916663750}"/>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B2EA4F7-08F8-0ADA-C896-A2D9929FF752}"/>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718F20-58B9-0B0A-A499-6C413DFD35DE}"/>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ADC93-B34A-F390-19C9-950C5879AC19}"/>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2CF7EE69-8CEF-90E4-E1B2-C11032C19D2C}"/>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F7D886B7-88B8-84F5-4D9E-05253B3A1B62}"/>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76EF86-AEC4-F488-4FB3-85A4652F4169}"/>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6C0E782-A235-3B07-5112-642638E482D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C51BAB-542D-D1AB-FBC2-B958CB532E18}"/>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ACB5D8-214D-3236-BE63-38075BA22857}"/>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43E4CA-DB2E-9E50-AC10-1701D674CB10}"/>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B4E8750-00BA-4A67-D26E-820022C38B1D}"/>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23D978F-97AC-15CF-DFA0-9C3EE329EC7F}"/>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A73E8A1-9315-8E1E-A9FD-5C3DFBA6386F}"/>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78E879F-9394-1093-B00A-D78AB56C57EF}"/>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7E350-2C4D-5A21-C1D8-D37437F46BCE}"/>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2A91D5B-C89F-A36A-5F3B-0FA2F4CD5DA1}"/>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A8751-1019-2618-D1A4-7EE6A5070BC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0757EE8-2A21-D67B-E6BF-8EF03CD3FF90}"/>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256CD40-61FD-E222-5EB7-61FB58768B0D}"/>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B5D2BD-5F5A-AC09-26AC-0DC314ADE94E}"/>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58F7040-4B8C-3F58-6C28-42AD54D3224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189D1D6-3A1F-75AC-8420-9F99E0F61AEE}"/>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D587C7A-E7CF-2C49-FD20-D121E9FFFDE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247B5FF-E0F9-C32A-3802-B8D1C7E5A80B}"/>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D3A462B-5C69-8F2F-C4A8-3463405AA1D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E70C076-071D-293D-855D-B4BF6214AA0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234FEB3-45CB-3BF9-54DD-B946CA7C7065}"/>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26692A5-1A3F-FC9E-077C-F4E7CD6D9E3A}"/>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C58C6E-1217-9782-F8DD-5C22625B2D5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0C52B84-3B99-0900-5785-EFB964658141}"/>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612F8-A758-3EBD-3226-A532B92FF6BD}"/>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B476250-B56E-F356-9365-C640CEED53CD}"/>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7075B5E-F923-EDC2-AE6D-DA388BEA2A5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87EDF9B-627D-779D-314D-C3A99A923ABB}"/>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B127B32-7EF9-71A3-BF18-2AF56F91C6E8}"/>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5747CD5-E092-61E3-4BFF-29970623A996}"/>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06AA6EF-CED2-42D6-F16D-D037BE6E5ECE}"/>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E0F2768-E3AB-4E05-D2E6-BB0DF08D82BC}"/>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E3FCED-3945-6B1E-077B-D19F69CFACB4}"/>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9" name="Straight Connector 8">
              <a:extLst>
                <a:ext uri="{FF2B5EF4-FFF2-40B4-BE49-F238E27FC236}">
                  <a16:creationId xmlns:a16="http://schemas.microsoft.com/office/drawing/2014/main" id="{5A5406D8-7810-471F-B131-C484E2337BC7}"/>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6" name="Rectangle 55">
            <a:extLst>
              <a:ext uri="{FF2B5EF4-FFF2-40B4-BE49-F238E27FC236}">
                <a16:creationId xmlns:a16="http://schemas.microsoft.com/office/drawing/2014/main" id="{FA96D580-F38E-98F0-7DA9-9541ECBC47F8}"/>
              </a:ext>
            </a:extLst>
          </p:cNvPr>
          <p:cNvSpPr/>
          <p:nvPr userDrawn="1"/>
        </p:nvSpPr>
        <p:spPr>
          <a:xfrm rot="5400000">
            <a:off x="1342478" y="3245557"/>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34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342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57" name="Picture Placeholder 6">
            <a:extLst>
              <a:ext uri="{FF2B5EF4-FFF2-40B4-BE49-F238E27FC236}">
                <a16:creationId xmlns:a16="http://schemas.microsoft.com/office/drawing/2014/main" id="{0E4E28C5-B1DB-68F4-AD7C-CBCA1D2F5BB1}"/>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8440738" y="0"/>
            <a:ext cx="3751262" cy="5410200"/>
          </a:xfrm>
          <a:prstGeom prst="rect">
            <a:avLst/>
          </a:prstGeom>
        </p:spPr>
      </p:pic>
      <p:sp>
        <p:nvSpPr>
          <p:cNvPr id="6" name="Picture Placeholder 5">
            <a:extLst>
              <a:ext uri="{FF2B5EF4-FFF2-40B4-BE49-F238E27FC236}">
                <a16:creationId xmlns:a16="http://schemas.microsoft.com/office/drawing/2014/main" id="{DF13026E-25A9-3181-E267-8DE3E6882E79}"/>
              </a:ext>
            </a:extLst>
          </p:cNvPr>
          <p:cNvSpPr>
            <a:spLocks noGrp="1"/>
          </p:cNvSpPr>
          <p:nvPr>
            <p:ph type="pic" sz="quarter" idx="14"/>
          </p:nvPr>
        </p:nvSpPr>
        <p:spPr>
          <a:xfrm>
            <a:off x="6096000" y="723900"/>
            <a:ext cx="5364163" cy="5410200"/>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1717344"/>
            <a:ext cx="4803519" cy="1984446"/>
          </a:xfrm>
          <a:prstGeom prst="rect">
            <a:avLst/>
          </a:prstGeom>
        </p:spPr>
        <p:txBody>
          <a:bodyPr lIns="0" tIns="0" rIns="0" bIns="0" anchor="b">
            <a:norm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84EC6516-60A8-C65E-BA6D-4B2B01924D97}"/>
              </a:ext>
            </a:extLst>
          </p:cNvPr>
          <p:cNvSpPr>
            <a:spLocks noGrp="1"/>
          </p:cNvSpPr>
          <p:nvPr>
            <p:ph type="subTitle" idx="1"/>
          </p:nvPr>
        </p:nvSpPr>
        <p:spPr>
          <a:xfrm>
            <a:off x="731519" y="4037875"/>
            <a:ext cx="4803519" cy="307777"/>
          </a:xfrm>
          <a:noFill/>
          <a:ln>
            <a:noFill/>
          </a:ln>
        </p:spPr>
        <p:txBody>
          <a:bodyPr wrap="square" lIns="0" tIns="0" rIns="0" bIns="0">
            <a:spAutoFit/>
          </a:bodyPr>
          <a:lstStyle>
            <a:lvl1pPr marL="0" indent="0" algn="l">
              <a:buNone/>
              <a:defRPr sz="2000">
                <a:solidFill>
                  <a:schemeClr val="tx1"/>
                </a:solidFill>
                <a:latin typeface="Inter SemiBold" panose="02000503000000020004" pitchFamily="2" charset="0"/>
                <a:ea typeface="Inter SemiBol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3" name="Group 2">
            <a:extLst>
              <a:ext uri="{FF2B5EF4-FFF2-40B4-BE49-F238E27FC236}">
                <a16:creationId xmlns:a16="http://schemas.microsoft.com/office/drawing/2014/main" id="{3A920823-A2AA-B1B0-3889-E56BAAC62F6B}"/>
              </a:ext>
            </a:extLst>
          </p:cNvPr>
          <p:cNvGrpSpPr/>
          <p:nvPr userDrawn="1"/>
        </p:nvGrpSpPr>
        <p:grpSpPr>
          <a:xfrm>
            <a:off x="732540" y="5492073"/>
            <a:ext cx="3388653" cy="642027"/>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05899019-45DA-AC85-A3C3-B2C5754BF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0631AAAC-8ED1-0417-5A01-3E06AD639D6E}"/>
                </a:ext>
              </a:extLst>
            </p:cNvPr>
            <p:cNvGrpSpPr/>
            <p:nvPr/>
          </p:nvGrpSpPr>
          <p:grpSpPr>
            <a:xfrm>
              <a:off x="2638185" y="392424"/>
              <a:ext cx="2498539" cy="644849"/>
              <a:chOff x="2591887" y="392424"/>
              <a:chExt cx="2498539" cy="644849"/>
            </a:xfrm>
          </p:grpSpPr>
          <p:grpSp>
            <p:nvGrpSpPr>
              <p:cNvPr id="10" name="Graphic 6">
                <a:extLst>
                  <a:ext uri="{FF2B5EF4-FFF2-40B4-BE49-F238E27FC236}">
                    <a16:creationId xmlns:a16="http://schemas.microsoft.com/office/drawing/2014/main" id="{0B6E5907-7794-6A94-189F-80F6AE200C94}"/>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478DC0F9-C938-2F26-6433-81D2B7C7B3C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3C54E65-93FF-530C-579C-40F2204381F7}"/>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34A842-ED36-D0BE-D206-C2C9D21CA089}"/>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0151206-E334-1ED1-AE00-5F429BA61792}"/>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7CBF4E4-C0CD-9BD8-8823-7D6D4C76EE4B}"/>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7028E37-ADAD-1676-66AD-2D0916663750}"/>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B2EA4F7-08F8-0ADA-C896-A2D9929FF752}"/>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718F20-58B9-0B0A-A499-6C413DFD35DE}"/>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ADC93-B34A-F390-19C9-950C5879AC19}"/>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2CF7EE69-8CEF-90E4-E1B2-C11032C19D2C}"/>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F7D886B7-88B8-84F5-4D9E-05253B3A1B62}"/>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76EF86-AEC4-F488-4FB3-85A4652F4169}"/>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6C0E782-A235-3B07-5112-642638E482D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C51BAB-542D-D1AB-FBC2-B958CB532E18}"/>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ACB5D8-214D-3236-BE63-38075BA22857}"/>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43E4CA-DB2E-9E50-AC10-1701D674CB10}"/>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B4E8750-00BA-4A67-D26E-820022C38B1D}"/>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23D978F-97AC-15CF-DFA0-9C3EE329EC7F}"/>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A73E8A1-9315-8E1E-A9FD-5C3DFBA6386F}"/>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78E879F-9394-1093-B00A-D78AB56C57EF}"/>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7E350-2C4D-5A21-C1D8-D37437F46BCE}"/>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2A91D5B-C89F-A36A-5F3B-0FA2F4CD5DA1}"/>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A8751-1019-2618-D1A4-7EE6A5070BC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0757EE8-2A21-D67B-E6BF-8EF03CD3FF90}"/>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256CD40-61FD-E222-5EB7-61FB58768B0D}"/>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B5D2BD-5F5A-AC09-26AC-0DC314ADE94E}"/>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58F7040-4B8C-3F58-6C28-42AD54D3224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189D1D6-3A1F-75AC-8420-9F99E0F61AEE}"/>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D587C7A-E7CF-2C49-FD20-D121E9FFFDE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247B5FF-E0F9-C32A-3802-B8D1C7E5A80B}"/>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D3A462B-5C69-8F2F-C4A8-3463405AA1D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E70C076-071D-293D-855D-B4BF6214AA0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234FEB3-45CB-3BF9-54DD-B946CA7C7065}"/>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26692A5-1A3F-FC9E-077C-F4E7CD6D9E3A}"/>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C58C6E-1217-9782-F8DD-5C22625B2D5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0C52B84-3B99-0900-5785-EFB964658141}"/>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612F8-A758-3EBD-3226-A532B92FF6BD}"/>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B476250-B56E-F356-9365-C640CEED53CD}"/>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7075B5E-F923-EDC2-AE6D-DA388BEA2A5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87EDF9B-627D-779D-314D-C3A99A923ABB}"/>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B127B32-7EF9-71A3-BF18-2AF56F91C6E8}"/>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5747CD5-E092-61E3-4BFF-29970623A996}"/>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06AA6EF-CED2-42D6-F16D-D037BE6E5ECE}"/>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E0F2768-E3AB-4E05-D2E6-BB0DF08D82BC}"/>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E3FCED-3945-6B1E-077B-D19F69CFACB4}"/>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9" name="Straight Connector 8">
              <a:extLst>
                <a:ext uri="{FF2B5EF4-FFF2-40B4-BE49-F238E27FC236}">
                  <a16:creationId xmlns:a16="http://schemas.microsoft.com/office/drawing/2014/main" id="{5A5406D8-7810-471F-B131-C484E2337BC7}"/>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6" name="Rectangle 55">
            <a:extLst>
              <a:ext uri="{FF2B5EF4-FFF2-40B4-BE49-F238E27FC236}">
                <a16:creationId xmlns:a16="http://schemas.microsoft.com/office/drawing/2014/main" id="{FA96D580-F38E-98F0-7DA9-9541ECBC47F8}"/>
              </a:ext>
            </a:extLst>
          </p:cNvPr>
          <p:cNvSpPr/>
          <p:nvPr userDrawn="1"/>
        </p:nvSpPr>
        <p:spPr>
          <a:xfrm rot="5400000">
            <a:off x="1342478" y="3245557"/>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202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pic>
        <p:nvPicPr>
          <p:cNvPr id="57" name="Picture Placeholder 6">
            <a:extLst>
              <a:ext uri="{FF2B5EF4-FFF2-40B4-BE49-F238E27FC236}">
                <a16:creationId xmlns:a16="http://schemas.microsoft.com/office/drawing/2014/main" id="{0E4E28C5-B1DB-68F4-AD7C-CBCA1D2F5BB1}"/>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8440738" y="0"/>
            <a:ext cx="3751262" cy="5410200"/>
          </a:xfrm>
          <a:prstGeom prst="rect">
            <a:avLst/>
          </a:prstGeom>
        </p:spPr>
      </p:pic>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1717344"/>
            <a:ext cx="4803519" cy="1984446"/>
          </a:xfrm>
          <a:prstGeom prst="rect">
            <a:avLst/>
          </a:prstGeom>
        </p:spPr>
        <p:txBody>
          <a:bodyPr lIns="0" tIns="0" rIns="0" bIns="0" anchor="b">
            <a:norm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84EC6516-60A8-C65E-BA6D-4B2B01924D97}"/>
              </a:ext>
            </a:extLst>
          </p:cNvPr>
          <p:cNvSpPr>
            <a:spLocks noGrp="1"/>
          </p:cNvSpPr>
          <p:nvPr>
            <p:ph type="subTitle" idx="1"/>
          </p:nvPr>
        </p:nvSpPr>
        <p:spPr>
          <a:xfrm>
            <a:off x="731519" y="4037875"/>
            <a:ext cx="4803519" cy="307777"/>
          </a:xfrm>
          <a:noFill/>
          <a:ln>
            <a:noFill/>
          </a:ln>
        </p:spPr>
        <p:txBody>
          <a:bodyPr wrap="square" lIns="0" tIns="0" rIns="0" bIns="0">
            <a:spAutoFit/>
          </a:bodyPr>
          <a:lstStyle>
            <a:lvl1pPr marL="0" indent="0" algn="l">
              <a:buNone/>
              <a:defRPr sz="2000">
                <a:solidFill>
                  <a:schemeClr val="tx1"/>
                </a:solidFill>
                <a:latin typeface="Inter SemiBold" panose="02000503000000020004" pitchFamily="2" charset="0"/>
                <a:ea typeface="Inter SemiBol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3" name="Group 2">
            <a:extLst>
              <a:ext uri="{FF2B5EF4-FFF2-40B4-BE49-F238E27FC236}">
                <a16:creationId xmlns:a16="http://schemas.microsoft.com/office/drawing/2014/main" id="{3A920823-A2AA-B1B0-3889-E56BAAC62F6B}"/>
              </a:ext>
            </a:extLst>
          </p:cNvPr>
          <p:cNvGrpSpPr/>
          <p:nvPr userDrawn="1"/>
        </p:nvGrpSpPr>
        <p:grpSpPr>
          <a:xfrm>
            <a:off x="732540" y="5492073"/>
            <a:ext cx="3388653" cy="642027"/>
            <a:chOff x="310471" y="222213"/>
            <a:chExt cx="4826253" cy="914400"/>
          </a:xfrm>
        </p:grpSpPr>
        <p:pic>
          <p:nvPicPr>
            <p:cNvPr id="4" name="Picture 3" descr="A close up of a sign&#10;&#10;Description automatically generated">
              <a:extLst>
                <a:ext uri="{FF2B5EF4-FFF2-40B4-BE49-F238E27FC236}">
                  <a16:creationId xmlns:a16="http://schemas.microsoft.com/office/drawing/2014/main" id="{05899019-45DA-AC85-A3C3-B2C5754BF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0631AAAC-8ED1-0417-5A01-3E06AD639D6E}"/>
                </a:ext>
              </a:extLst>
            </p:cNvPr>
            <p:cNvGrpSpPr/>
            <p:nvPr/>
          </p:nvGrpSpPr>
          <p:grpSpPr>
            <a:xfrm>
              <a:off x="2638185" y="392424"/>
              <a:ext cx="2498539" cy="644849"/>
              <a:chOff x="2591887" y="392424"/>
              <a:chExt cx="2498539" cy="644849"/>
            </a:xfrm>
          </p:grpSpPr>
          <p:grpSp>
            <p:nvGrpSpPr>
              <p:cNvPr id="10" name="Graphic 6">
                <a:extLst>
                  <a:ext uri="{FF2B5EF4-FFF2-40B4-BE49-F238E27FC236}">
                    <a16:creationId xmlns:a16="http://schemas.microsoft.com/office/drawing/2014/main" id="{0B6E5907-7794-6A94-189F-80F6AE200C94}"/>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478DC0F9-C938-2F26-6433-81D2B7C7B3C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3C54E65-93FF-530C-579C-40F2204381F7}"/>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34A842-ED36-D0BE-D206-C2C9D21CA089}"/>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0151206-E334-1ED1-AE00-5F429BA61792}"/>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7CBF4E4-C0CD-9BD8-8823-7D6D4C76EE4B}"/>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7028E37-ADAD-1676-66AD-2D0916663750}"/>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B2EA4F7-08F8-0ADA-C896-A2D9929FF752}"/>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718F20-58B9-0B0A-A499-6C413DFD35DE}"/>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ADC93-B34A-F390-19C9-950C5879AC19}"/>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2CF7EE69-8CEF-90E4-E1B2-C11032C19D2C}"/>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F7D886B7-88B8-84F5-4D9E-05253B3A1B62}"/>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76EF86-AEC4-F488-4FB3-85A4652F4169}"/>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6C0E782-A235-3B07-5112-642638E482D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C51BAB-542D-D1AB-FBC2-B958CB532E18}"/>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ACB5D8-214D-3236-BE63-38075BA22857}"/>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43E4CA-DB2E-9E50-AC10-1701D674CB10}"/>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B4E8750-00BA-4A67-D26E-820022C38B1D}"/>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23D978F-97AC-15CF-DFA0-9C3EE329EC7F}"/>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A73E8A1-9315-8E1E-A9FD-5C3DFBA6386F}"/>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78E879F-9394-1093-B00A-D78AB56C57EF}"/>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7E350-2C4D-5A21-C1D8-D37437F46BCE}"/>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2A91D5B-C89F-A36A-5F3B-0FA2F4CD5DA1}"/>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A8751-1019-2618-D1A4-7EE6A5070BC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0757EE8-2A21-D67B-E6BF-8EF03CD3FF90}"/>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256CD40-61FD-E222-5EB7-61FB58768B0D}"/>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B5D2BD-5F5A-AC09-26AC-0DC314ADE94E}"/>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58F7040-4B8C-3F58-6C28-42AD54D3224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189D1D6-3A1F-75AC-8420-9F99E0F61AEE}"/>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D587C7A-E7CF-2C49-FD20-D121E9FFFDE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247B5FF-E0F9-C32A-3802-B8D1C7E5A80B}"/>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D3A462B-5C69-8F2F-C4A8-3463405AA1D6}"/>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E70C076-071D-293D-855D-B4BF6214AA0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234FEB3-45CB-3BF9-54DD-B946CA7C7065}"/>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26692A5-1A3F-FC9E-077C-F4E7CD6D9E3A}"/>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C58C6E-1217-9782-F8DD-5C22625B2D58}"/>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0C52B84-3B99-0900-5785-EFB964658141}"/>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612F8-A758-3EBD-3226-A532B92FF6BD}"/>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B476250-B56E-F356-9365-C640CEED53CD}"/>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7075B5E-F923-EDC2-AE6D-DA388BEA2A5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87EDF9B-627D-779D-314D-C3A99A923ABB}"/>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B127B32-7EF9-71A3-BF18-2AF56F91C6E8}"/>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5747CD5-E092-61E3-4BFF-29970623A996}"/>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06AA6EF-CED2-42D6-F16D-D037BE6E5ECE}"/>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E0F2768-E3AB-4E05-D2E6-BB0DF08D82BC}"/>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E3FCED-3945-6B1E-077B-D19F69CFACB4}"/>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9" name="Straight Connector 8">
              <a:extLst>
                <a:ext uri="{FF2B5EF4-FFF2-40B4-BE49-F238E27FC236}">
                  <a16:creationId xmlns:a16="http://schemas.microsoft.com/office/drawing/2014/main" id="{5A5406D8-7810-471F-B131-C484E2337BC7}"/>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6" name="Rectangle 55">
            <a:extLst>
              <a:ext uri="{FF2B5EF4-FFF2-40B4-BE49-F238E27FC236}">
                <a16:creationId xmlns:a16="http://schemas.microsoft.com/office/drawing/2014/main" id="{FA96D580-F38E-98F0-7DA9-9541ECBC47F8}"/>
              </a:ext>
            </a:extLst>
          </p:cNvPr>
          <p:cNvSpPr/>
          <p:nvPr userDrawn="1"/>
        </p:nvSpPr>
        <p:spPr>
          <a:xfrm rot="5400000">
            <a:off x="1342478" y="3245557"/>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18">
            <a:extLst>
              <a:ext uri="{FF2B5EF4-FFF2-40B4-BE49-F238E27FC236}">
                <a16:creationId xmlns:a16="http://schemas.microsoft.com/office/drawing/2014/main" id="{D0B954DA-C329-45C4-1F46-05701AB45CE3}"/>
              </a:ext>
            </a:extLst>
          </p:cNvPr>
          <p:cNvPicPr>
            <a:picLocks noChangeAspect="1"/>
          </p:cNvPicPr>
          <p:nvPr userDrawn="1"/>
        </p:nvPicPr>
        <p:blipFill>
          <a:blip r:embed="rId4">
            <a:extLst>
              <a:ext uri="{28A0092B-C50C-407E-A947-70E740481C1C}">
                <a14:useLocalDpi xmlns:a14="http://schemas.microsoft.com/office/drawing/2010/main" val="0"/>
              </a:ext>
            </a:extLst>
          </a:blip>
          <a:srcRect l="425" r="425"/>
          <a:stretch/>
        </p:blipFill>
        <p:spPr>
          <a:xfrm>
            <a:off x="6096000" y="723900"/>
            <a:ext cx="5364163" cy="5410200"/>
          </a:xfrm>
          <a:prstGeom prst="rect">
            <a:avLst/>
          </a:prstGeom>
        </p:spPr>
      </p:pic>
    </p:spTree>
    <p:extLst>
      <p:ext uri="{BB962C8B-B14F-4D97-AF65-F5344CB8AC3E}">
        <p14:creationId xmlns:p14="http://schemas.microsoft.com/office/powerpoint/2010/main" val="97372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10" name="Picture Placeholder 25">
            <a:extLst>
              <a:ext uri="{FF2B5EF4-FFF2-40B4-BE49-F238E27FC236}">
                <a16:creationId xmlns:a16="http://schemas.microsoft.com/office/drawing/2014/main" id="{4B04873D-D442-D8C3-AC20-096ED0A612CE}"/>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8457652" y="-7397"/>
            <a:ext cx="3751262" cy="5410200"/>
          </a:xfrm>
          <a:prstGeom prst="rect">
            <a:avLst/>
          </a:prstGeom>
        </p:spPr>
      </p:pic>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645003"/>
            <a:ext cx="6882938" cy="498598"/>
          </a:xfrm>
          <a:prstGeom prst="rect">
            <a:avLst/>
          </a:prstGeom>
        </p:spPr>
        <p:txBody>
          <a:bodyPr wrap="square" lIns="0" tIns="0" rIns="0" bIns="0" anchor="t">
            <a:spAutoFit/>
          </a:bodyPr>
          <a:lstStyle/>
          <a:p>
            <a:r>
              <a:rPr lang="en-US"/>
              <a:t>Click to edit Master title style</a:t>
            </a:r>
          </a:p>
        </p:txBody>
      </p:sp>
      <p:sp>
        <p:nvSpPr>
          <p:cNvPr id="3" name="Text Placeholder 3">
            <a:extLst>
              <a:ext uri="{FF2B5EF4-FFF2-40B4-BE49-F238E27FC236}">
                <a16:creationId xmlns:a16="http://schemas.microsoft.com/office/drawing/2014/main" id="{BB561B45-E11B-18B4-82CA-553EC62C555B}"/>
              </a:ext>
            </a:extLst>
          </p:cNvPr>
          <p:cNvSpPr>
            <a:spLocks noGrp="1"/>
          </p:cNvSpPr>
          <p:nvPr>
            <p:ph type="body" sz="quarter" idx="11"/>
          </p:nvPr>
        </p:nvSpPr>
        <p:spPr>
          <a:xfrm>
            <a:off x="731520" y="1501789"/>
            <a:ext cx="6882938" cy="446616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5FA94F8-F730-C45C-61B1-E73A5293A072}"/>
              </a:ext>
            </a:extLst>
          </p:cNvPr>
          <p:cNvSpPr/>
          <p:nvPr userDrawn="1"/>
        </p:nvSpPr>
        <p:spPr>
          <a:xfrm rot="5400000">
            <a:off x="1342478" y="693050"/>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C39D3DA-D217-7822-F5E1-A93AA8AA190E}"/>
              </a:ext>
            </a:extLst>
          </p:cNvPr>
          <p:cNvGrpSpPr/>
          <p:nvPr userDrawn="1"/>
        </p:nvGrpSpPr>
        <p:grpSpPr>
          <a:xfrm>
            <a:off x="8739025" y="6285939"/>
            <a:ext cx="1993140" cy="377628"/>
            <a:chOff x="310471" y="222213"/>
            <a:chExt cx="4826253" cy="914400"/>
          </a:xfrm>
        </p:grpSpPr>
        <p:pic>
          <p:nvPicPr>
            <p:cNvPr id="7" name="Picture 6" descr="A close up of a sign&#10;&#10;Description automatically generated">
              <a:extLst>
                <a:ext uri="{FF2B5EF4-FFF2-40B4-BE49-F238E27FC236}">
                  <a16:creationId xmlns:a16="http://schemas.microsoft.com/office/drawing/2014/main" id="{BB9E13FF-DFBF-A92B-3751-F4868D6A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9651950E-2F18-D17D-6AB0-808BD14334A8}"/>
                </a:ext>
              </a:extLst>
            </p:cNvPr>
            <p:cNvGrpSpPr/>
            <p:nvPr/>
          </p:nvGrpSpPr>
          <p:grpSpPr>
            <a:xfrm>
              <a:off x="2638185" y="392424"/>
              <a:ext cx="2498539" cy="644849"/>
              <a:chOff x="2591887" y="392424"/>
              <a:chExt cx="2498539" cy="644849"/>
            </a:xfrm>
          </p:grpSpPr>
          <p:grpSp>
            <p:nvGrpSpPr>
              <p:cNvPr id="61" name="Graphic 6">
                <a:extLst>
                  <a:ext uri="{FF2B5EF4-FFF2-40B4-BE49-F238E27FC236}">
                    <a16:creationId xmlns:a16="http://schemas.microsoft.com/office/drawing/2014/main" id="{B98E6783-EDF1-7541-50F7-F6196C8069AB}"/>
                  </a:ext>
                </a:extLst>
              </p:cNvPr>
              <p:cNvGrpSpPr/>
              <p:nvPr/>
            </p:nvGrpSpPr>
            <p:grpSpPr>
              <a:xfrm>
                <a:off x="2591887" y="392424"/>
                <a:ext cx="2498410" cy="386730"/>
                <a:chOff x="222287" y="380607"/>
                <a:chExt cx="2498410" cy="386730"/>
              </a:xfrm>
            </p:grpSpPr>
            <p:sp>
              <p:nvSpPr>
                <p:cNvPr id="98" name="Freeform 97">
                  <a:extLst>
                    <a:ext uri="{FF2B5EF4-FFF2-40B4-BE49-F238E27FC236}">
                      <a16:creationId xmlns:a16="http://schemas.microsoft.com/office/drawing/2014/main" id="{84A8E84F-3F59-0505-A4F2-E3BC52D81772}"/>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EE224C0-0358-CD63-94C7-600741D8E7F2}"/>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6D1307-58B6-429F-69AE-7C56B805A104}"/>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A33EDDE-2509-47B8-4C7C-7D1E17E37537}"/>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8201203-749C-75F9-0D13-92EDF5D89B7E}"/>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57FBDF14-D833-4A41-3EF7-9729E2135F67}"/>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C9B93CF-F0BA-204B-D0F3-1E09638C4E69}"/>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233F93D-A58D-9CEE-63A4-2C9FCE6E5026}"/>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6C91478-AD4F-9B26-5D7E-FCDB419D5F85}"/>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62" name="Graphic 6">
                <a:extLst>
                  <a:ext uri="{FF2B5EF4-FFF2-40B4-BE49-F238E27FC236}">
                    <a16:creationId xmlns:a16="http://schemas.microsoft.com/office/drawing/2014/main" id="{770397E8-20DD-57ED-569C-16D7BE79F916}"/>
                  </a:ext>
                </a:extLst>
              </p:cNvPr>
              <p:cNvGrpSpPr/>
              <p:nvPr/>
            </p:nvGrpSpPr>
            <p:grpSpPr>
              <a:xfrm>
                <a:off x="2591887" y="905069"/>
                <a:ext cx="2498539" cy="132204"/>
                <a:chOff x="222287" y="893252"/>
                <a:chExt cx="2498539" cy="132204"/>
              </a:xfrm>
              <a:solidFill>
                <a:srgbClr val="818385"/>
              </a:solidFill>
            </p:grpSpPr>
            <p:sp>
              <p:nvSpPr>
                <p:cNvPr id="63" name="Freeform 62">
                  <a:extLst>
                    <a:ext uri="{FF2B5EF4-FFF2-40B4-BE49-F238E27FC236}">
                      <a16:creationId xmlns:a16="http://schemas.microsoft.com/office/drawing/2014/main" id="{CEF481F2-D7BA-DFE9-3D4C-579040AFC7AC}"/>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E6C9B8B-BDBC-9A28-2B17-FA68656F251B}"/>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C1E5050-C693-FF22-50AD-4DC9EA27F76D}"/>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3ED3B1E-60B3-D0BD-8630-9A033955EBA5}"/>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8779650-37E0-2E6E-7A5E-86C839474FB8}"/>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A8E75BD-9A98-FEB5-CB56-21FE79D8C243}"/>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9CACC86-FDD6-3721-0E9F-4EE65CB07A17}"/>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4B43B98-7FA4-35AE-89B6-8F0E866E3759}"/>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6E48B17-BC39-C26C-638E-CB36EEFE2017}"/>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94F57F0-F5A4-397B-D757-E20D10F1A040}"/>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0C02A48-CB53-456A-3A75-C9C51F3F1222}"/>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6E2FE6E7-F8F9-54B6-D54F-2F53A62BCA4A}"/>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BD4DC7C-3A8B-AA12-F9B7-F1336233E0B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96DD43D-59C6-F25F-452F-20543FD1BCD9}"/>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EAAEDA-37F0-13EB-8761-4175BF2740EC}"/>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7B73061-2A46-CE20-8CE4-293DA97D0192}"/>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C24D4C2-DF4A-F167-8D45-9DA7A4D60953}"/>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4F6BF86-A237-8AEE-039C-C834D4982B1D}"/>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32F7066-317F-1F31-79A1-13043652A3CE}"/>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1A359ED-769F-0B98-0C87-E2AB018332D6}"/>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C5D7FF3-2E9A-720E-5BBF-E49F95A6F784}"/>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A1C59-FC94-CD86-4F10-41DB94A23E1B}"/>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DCD494A-E189-A1CA-9BA3-2B13F30793B9}"/>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132CF669-2614-9F5C-ADEF-4213C1D3BAE5}"/>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7C77EDD-0188-2C39-1789-ED1ABFC09DF9}"/>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8099A8E-9A98-6D5C-C4B6-4C6D5105E6F5}"/>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C45259C8-64BE-DC7F-8D31-928B1892090F}"/>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817EE58-6923-7587-9581-D3E5FC460948}"/>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0D0BBE3-BC22-9065-62FB-0254F63A7B4A}"/>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5446130-BA5E-569A-5E29-C24C3065E72F}"/>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6B9F28E-1962-B57B-A1B2-AA00A8F50150}"/>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C1BC72F-59F4-9F64-8458-A57E708D2EA2}"/>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6750A46-C940-0788-F2E2-D25F938C5B01}"/>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33A32C3-A9C0-60C4-5CAD-B89900DD7E4D}"/>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A1C19A1-42FA-14BF-419C-C3378E12A6F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0" name="Straight Connector 59">
              <a:extLst>
                <a:ext uri="{FF2B5EF4-FFF2-40B4-BE49-F238E27FC236}">
                  <a16:creationId xmlns:a16="http://schemas.microsoft.com/office/drawing/2014/main" id="{B376479D-D287-B06E-DAFB-32770FFC6E09}"/>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pic>
        <p:nvPicPr>
          <p:cNvPr id="6" name="Picture Placeholder 14">
            <a:extLst>
              <a:ext uri="{FF2B5EF4-FFF2-40B4-BE49-F238E27FC236}">
                <a16:creationId xmlns:a16="http://schemas.microsoft.com/office/drawing/2014/main" id="{39B5D893-10AA-295E-6097-B86045764899}"/>
              </a:ext>
            </a:extLst>
          </p:cNvPr>
          <p:cNvPicPr>
            <a:picLocks noChangeAspect="1"/>
          </p:cNvPicPr>
          <p:nvPr userDrawn="1"/>
        </p:nvPicPr>
        <p:blipFill>
          <a:blip r:embed="rId4">
            <a:extLst>
              <a:ext uri="{28A0092B-C50C-407E-A947-70E740481C1C}">
                <a14:useLocalDpi xmlns:a14="http://schemas.microsoft.com/office/drawing/2010/main" val="0"/>
              </a:ext>
            </a:extLst>
          </a:blip>
          <a:srcRect l="1484" r="1484"/>
          <a:stretch/>
        </p:blipFill>
        <p:spPr>
          <a:xfrm>
            <a:off x="8016815" y="645002"/>
            <a:ext cx="3443665" cy="5322955"/>
          </a:xfrm>
          <a:prstGeom prst="rect">
            <a:avLst/>
          </a:prstGeom>
        </p:spPr>
      </p:pic>
    </p:spTree>
    <p:extLst>
      <p:ext uri="{BB962C8B-B14F-4D97-AF65-F5344CB8AC3E}">
        <p14:creationId xmlns:p14="http://schemas.microsoft.com/office/powerpoint/2010/main" val="1987825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19" y="645003"/>
            <a:ext cx="8505037" cy="498598"/>
          </a:xfrm>
          <a:prstGeom prst="rect">
            <a:avLst/>
          </a:prstGeom>
        </p:spPr>
        <p:txBody>
          <a:bodyPr wrap="square" lIns="0" tIns="0" rIns="0" bIns="0" anchor="t">
            <a:spAutoFit/>
          </a:bodyPr>
          <a:lstStyle/>
          <a:p>
            <a:r>
              <a:rPr lang="en-US"/>
              <a:t>Click to edit Master title style</a:t>
            </a:r>
          </a:p>
        </p:txBody>
      </p:sp>
      <p:sp>
        <p:nvSpPr>
          <p:cNvPr id="3" name="Text Placeholder 3">
            <a:extLst>
              <a:ext uri="{FF2B5EF4-FFF2-40B4-BE49-F238E27FC236}">
                <a16:creationId xmlns:a16="http://schemas.microsoft.com/office/drawing/2014/main" id="{BB561B45-E11B-18B4-82CA-553EC62C555B}"/>
              </a:ext>
            </a:extLst>
          </p:cNvPr>
          <p:cNvSpPr>
            <a:spLocks noGrp="1"/>
          </p:cNvSpPr>
          <p:nvPr>
            <p:ph type="body" sz="quarter" idx="11"/>
          </p:nvPr>
        </p:nvSpPr>
        <p:spPr>
          <a:xfrm>
            <a:off x="731519" y="1501789"/>
            <a:ext cx="10700186" cy="417299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5FA94F8-F730-C45C-61B1-E73A5293A072}"/>
              </a:ext>
            </a:extLst>
          </p:cNvPr>
          <p:cNvSpPr/>
          <p:nvPr userDrawn="1"/>
        </p:nvSpPr>
        <p:spPr>
          <a:xfrm rot="5400000">
            <a:off x="1342478" y="693050"/>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FEF6278-F229-79FD-2706-FB3D6ED077AB}"/>
              </a:ext>
            </a:extLst>
          </p:cNvPr>
          <p:cNvGrpSpPr/>
          <p:nvPr userDrawn="1"/>
        </p:nvGrpSpPr>
        <p:grpSpPr>
          <a:xfrm>
            <a:off x="9791648" y="705488"/>
            <a:ext cx="1993140" cy="377628"/>
            <a:chOff x="310471" y="222213"/>
            <a:chExt cx="4826253" cy="914400"/>
          </a:xfrm>
        </p:grpSpPr>
        <p:pic>
          <p:nvPicPr>
            <p:cNvPr id="11" name="Picture 10" descr="A close up of a sign&#10;&#10;Description automatically generated">
              <a:extLst>
                <a:ext uri="{FF2B5EF4-FFF2-40B4-BE49-F238E27FC236}">
                  <a16:creationId xmlns:a16="http://schemas.microsoft.com/office/drawing/2014/main" id="{3EDFB03B-8252-FEE3-943C-A77EB7CF9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12" name="Group 11">
              <a:extLst>
                <a:ext uri="{FF2B5EF4-FFF2-40B4-BE49-F238E27FC236}">
                  <a16:creationId xmlns:a16="http://schemas.microsoft.com/office/drawing/2014/main" id="{70ED4793-5833-0EB5-33FF-62BF34EDEA4C}"/>
                </a:ext>
              </a:extLst>
            </p:cNvPr>
            <p:cNvGrpSpPr/>
            <p:nvPr/>
          </p:nvGrpSpPr>
          <p:grpSpPr>
            <a:xfrm>
              <a:off x="2638185" y="392424"/>
              <a:ext cx="2498539" cy="644849"/>
              <a:chOff x="2591887" y="392424"/>
              <a:chExt cx="2498539" cy="644849"/>
            </a:xfrm>
          </p:grpSpPr>
          <p:grpSp>
            <p:nvGrpSpPr>
              <p:cNvPr id="14" name="Graphic 6">
                <a:extLst>
                  <a:ext uri="{FF2B5EF4-FFF2-40B4-BE49-F238E27FC236}">
                    <a16:creationId xmlns:a16="http://schemas.microsoft.com/office/drawing/2014/main" id="{867B6C47-CC82-48F6-C57D-0E93222248C5}"/>
                  </a:ext>
                </a:extLst>
              </p:cNvPr>
              <p:cNvGrpSpPr/>
              <p:nvPr/>
            </p:nvGrpSpPr>
            <p:grpSpPr>
              <a:xfrm>
                <a:off x="2591887" y="392424"/>
                <a:ext cx="2498410" cy="386730"/>
                <a:chOff x="222287" y="380607"/>
                <a:chExt cx="2498410" cy="386730"/>
              </a:xfrm>
            </p:grpSpPr>
            <p:sp>
              <p:nvSpPr>
                <p:cNvPr id="51" name="Freeform 45">
                  <a:extLst>
                    <a:ext uri="{FF2B5EF4-FFF2-40B4-BE49-F238E27FC236}">
                      <a16:creationId xmlns:a16="http://schemas.microsoft.com/office/drawing/2014/main" id="{B7FA940F-7BE0-C2D7-FB2E-C55B0BA880B8}"/>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2" name="Freeform 46">
                  <a:extLst>
                    <a:ext uri="{FF2B5EF4-FFF2-40B4-BE49-F238E27FC236}">
                      <a16:creationId xmlns:a16="http://schemas.microsoft.com/office/drawing/2014/main" id="{8147B1AE-DFEE-534D-26EE-0198E288B2AA}"/>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3" name="Freeform 47">
                  <a:extLst>
                    <a:ext uri="{FF2B5EF4-FFF2-40B4-BE49-F238E27FC236}">
                      <a16:creationId xmlns:a16="http://schemas.microsoft.com/office/drawing/2014/main" id="{894B1B40-EF96-0A73-C87D-873FA7564081}"/>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4" name="Freeform 48">
                  <a:extLst>
                    <a:ext uri="{FF2B5EF4-FFF2-40B4-BE49-F238E27FC236}">
                      <a16:creationId xmlns:a16="http://schemas.microsoft.com/office/drawing/2014/main" id="{F66CFA33-DD35-1741-E38D-A12A1411933F}"/>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5" name="Freeform 49">
                  <a:extLst>
                    <a:ext uri="{FF2B5EF4-FFF2-40B4-BE49-F238E27FC236}">
                      <a16:creationId xmlns:a16="http://schemas.microsoft.com/office/drawing/2014/main" id="{39051428-B222-365F-7893-A6E97D7708BF}"/>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6" name="Freeform 50">
                  <a:extLst>
                    <a:ext uri="{FF2B5EF4-FFF2-40B4-BE49-F238E27FC236}">
                      <a16:creationId xmlns:a16="http://schemas.microsoft.com/office/drawing/2014/main" id="{032CE30E-B358-C2AE-4FB1-3290F4F91CF5}"/>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7" name="Freeform 51">
                  <a:extLst>
                    <a:ext uri="{FF2B5EF4-FFF2-40B4-BE49-F238E27FC236}">
                      <a16:creationId xmlns:a16="http://schemas.microsoft.com/office/drawing/2014/main" id="{804B7553-D527-FA0F-840F-52593281AE03}"/>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8" name="Freeform 52">
                  <a:extLst>
                    <a:ext uri="{FF2B5EF4-FFF2-40B4-BE49-F238E27FC236}">
                      <a16:creationId xmlns:a16="http://schemas.microsoft.com/office/drawing/2014/main" id="{C9C574DD-D8AD-9760-97CB-85F138701DDD}"/>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9" name="Freeform 53">
                  <a:extLst>
                    <a:ext uri="{FF2B5EF4-FFF2-40B4-BE49-F238E27FC236}">
                      <a16:creationId xmlns:a16="http://schemas.microsoft.com/office/drawing/2014/main" id="{2C0B1963-0ECA-9A50-6BA6-6C118A08D461}"/>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5" name="Graphic 6">
                <a:extLst>
                  <a:ext uri="{FF2B5EF4-FFF2-40B4-BE49-F238E27FC236}">
                    <a16:creationId xmlns:a16="http://schemas.microsoft.com/office/drawing/2014/main" id="{18BA5484-C827-AC6F-0ADC-16C70706580F}"/>
                  </a:ext>
                </a:extLst>
              </p:cNvPr>
              <p:cNvGrpSpPr/>
              <p:nvPr/>
            </p:nvGrpSpPr>
            <p:grpSpPr>
              <a:xfrm>
                <a:off x="2591887" y="905069"/>
                <a:ext cx="2498539" cy="132204"/>
                <a:chOff x="222287" y="893252"/>
                <a:chExt cx="2498539" cy="132204"/>
              </a:xfrm>
              <a:solidFill>
                <a:srgbClr val="818385"/>
              </a:solidFill>
            </p:grpSpPr>
            <p:sp>
              <p:nvSpPr>
                <p:cNvPr id="16" name="Freeform 10">
                  <a:extLst>
                    <a:ext uri="{FF2B5EF4-FFF2-40B4-BE49-F238E27FC236}">
                      <a16:creationId xmlns:a16="http://schemas.microsoft.com/office/drawing/2014/main" id="{A174819F-7D9C-665C-C69F-88C5F354E96E}"/>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7" name="Freeform 11">
                  <a:extLst>
                    <a:ext uri="{FF2B5EF4-FFF2-40B4-BE49-F238E27FC236}">
                      <a16:creationId xmlns:a16="http://schemas.microsoft.com/office/drawing/2014/main" id="{6D080DAE-FD4C-1F04-54EA-53B6EC5A5F6C}"/>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8" name="Freeform 12">
                  <a:extLst>
                    <a:ext uri="{FF2B5EF4-FFF2-40B4-BE49-F238E27FC236}">
                      <a16:creationId xmlns:a16="http://schemas.microsoft.com/office/drawing/2014/main" id="{9E3FF43F-43A3-6853-70B7-DA7E592F90B9}"/>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9" name="Freeform 13">
                  <a:extLst>
                    <a:ext uri="{FF2B5EF4-FFF2-40B4-BE49-F238E27FC236}">
                      <a16:creationId xmlns:a16="http://schemas.microsoft.com/office/drawing/2014/main" id="{4CBD1067-0A9F-64B3-04F8-D5A6D3265BDE}"/>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0" name="Freeform 14">
                  <a:extLst>
                    <a:ext uri="{FF2B5EF4-FFF2-40B4-BE49-F238E27FC236}">
                      <a16:creationId xmlns:a16="http://schemas.microsoft.com/office/drawing/2014/main" id="{7A424CC6-C857-4C79-4FDB-2359961E41D4}"/>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1" name="Freeform 15">
                  <a:extLst>
                    <a:ext uri="{FF2B5EF4-FFF2-40B4-BE49-F238E27FC236}">
                      <a16:creationId xmlns:a16="http://schemas.microsoft.com/office/drawing/2014/main" id="{F91B561E-8441-D8A5-DB31-DB0BE35D26A3}"/>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2" name="Freeform 16">
                  <a:extLst>
                    <a:ext uri="{FF2B5EF4-FFF2-40B4-BE49-F238E27FC236}">
                      <a16:creationId xmlns:a16="http://schemas.microsoft.com/office/drawing/2014/main" id="{9FF3CD76-0CE9-CCF9-2F11-9E169C0C91A5}"/>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3" name="Freeform 17">
                  <a:extLst>
                    <a:ext uri="{FF2B5EF4-FFF2-40B4-BE49-F238E27FC236}">
                      <a16:creationId xmlns:a16="http://schemas.microsoft.com/office/drawing/2014/main" id="{E4E00FD8-8370-38F2-E333-CB7BAA1C3D34}"/>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4" name="Freeform 18">
                  <a:extLst>
                    <a:ext uri="{FF2B5EF4-FFF2-40B4-BE49-F238E27FC236}">
                      <a16:creationId xmlns:a16="http://schemas.microsoft.com/office/drawing/2014/main" id="{38D866DA-2860-2A28-3ADF-B1844044F697}"/>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5" name="Freeform 19">
                  <a:extLst>
                    <a:ext uri="{FF2B5EF4-FFF2-40B4-BE49-F238E27FC236}">
                      <a16:creationId xmlns:a16="http://schemas.microsoft.com/office/drawing/2014/main" id="{0895F550-4140-2781-B1AD-6BD1EF29D06E}"/>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6" name="Freeform 20">
                  <a:extLst>
                    <a:ext uri="{FF2B5EF4-FFF2-40B4-BE49-F238E27FC236}">
                      <a16:creationId xmlns:a16="http://schemas.microsoft.com/office/drawing/2014/main" id="{8811D879-D653-EFC1-86AF-60793159CF1F}"/>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7" name="Freeform 21">
                  <a:extLst>
                    <a:ext uri="{FF2B5EF4-FFF2-40B4-BE49-F238E27FC236}">
                      <a16:creationId xmlns:a16="http://schemas.microsoft.com/office/drawing/2014/main" id="{E2953268-8996-E360-5F1A-27884C618123}"/>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8" name="Freeform 22">
                  <a:extLst>
                    <a:ext uri="{FF2B5EF4-FFF2-40B4-BE49-F238E27FC236}">
                      <a16:creationId xmlns:a16="http://schemas.microsoft.com/office/drawing/2014/main" id="{7FFDFCC9-B700-74FD-5F07-3435BD1C4514}"/>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9" name="Freeform 23">
                  <a:extLst>
                    <a:ext uri="{FF2B5EF4-FFF2-40B4-BE49-F238E27FC236}">
                      <a16:creationId xmlns:a16="http://schemas.microsoft.com/office/drawing/2014/main" id="{0801C5E7-A74E-2F79-D2F5-81B0BF402FDD}"/>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4">
                  <a:extLst>
                    <a:ext uri="{FF2B5EF4-FFF2-40B4-BE49-F238E27FC236}">
                      <a16:creationId xmlns:a16="http://schemas.microsoft.com/office/drawing/2014/main" id="{B85130B8-9079-088E-C3BF-D2E4EA8BF75B}"/>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1" name="Freeform 25">
                  <a:extLst>
                    <a:ext uri="{FF2B5EF4-FFF2-40B4-BE49-F238E27FC236}">
                      <a16:creationId xmlns:a16="http://schemas.microsoft.com/office/drawing/2014/main" id="{36444FEE-AF31-0BC4-9B2A-3D4B25E962C4}"/>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2" name="Freeform 26">
                  <a:extLst>
                    <a:ext uri="{FF2B5EF4-FFF2-40B4-BE49-F238E27FC236}">
                      <a16:creationId xmlns:a16="http://schemas.microsoft.com/office/drawing/2014/main" id="{421DC428-071C-4D3F-95CE-20429229D8E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3" name="Freeform 27">
                  <a:extLst>
                    <a:ext uri="{FF2B5EF4-FFF2-40B4-BE49-F238E27FC236}">
                      <a16:creationId xmlns:a16="http://schemas.microsoft.com/office/drawing/2014/main" id="{FE7B78BA-C6D0-2A9C-99F8-8B2C63A70545}"/>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4" name="Freeform 28">
                  <a:extLst>
                    <a:ext uri="{FF2B5EF4-FFF2-40B4-BE49-F238E27FC236}">
                      <a16:creationId xmlns:a16="http://schemas.microsoft.com/office/drawing/2014/main" id="{5CE68C09-7F94-06D1-B6E1-C1A3C36A50D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5" name="Freeform 29">
                  <a:extLst>
                    <a:ext uri="{FF2B5EF4-FFF2-40B4-BE49-F238E27FC236}">
                      <a16:creationId xmlns:a16="http://schemas.microsoft.com/office/drawing/2014/main" id="{EFDFB031-A160-306C-C022-258F13902937}"/>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6" name="Freeform 30">
                  <a:extLst>
                    <a:ext uri="{FF2B5EF4-FFF2-40B4-BE49-F238E27FC236}">
                      <a16:creationId xmlns:a16="http://schemas.microsoft.com/office/drawing/2014/main" id="{E1A9B360-42F5-B67D-C773-FAAD187F7D4A}"/>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7" name="Freeform 31">
                  <a:extLst>
                    <a:ext uri="{FF2B5EF4-FFF2-40B4-BE49-F238E27FC236}">
                      <a16:creationId xmlns:a16="http://schemas.microsoft.com/office/drawing/2014/main" id="{BFE7AD2D-9C08-368A-5880-AA109770B14B}"/>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8" name="Freeform 32">
                  <a:extLst>
                    <a:ext uri="{FF2B5EF4-FFF2-40B4-BE49-F238E27FC236}">
                      <a16:creationId xmlns:a16="http://schemas.microsoft.com/office/drawing/2014/main" id="{23D9DF9D-8A03-3393-DF4A-3492CC0A1778}"/>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3">
                  <a:extLst>
                    <a:ext uri="{FF2B5EF4-FFF2-40B4-BE49-F238E27FC236}">
                      <a16:creationId xmlns:a16="http://schemas.microsoft.com/office/drawing/2014/main" id="{8DE1A76F-82A6-5248-FCB0-20BAB8C38FFE}"/>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40" name="Freeform 34">
                  <a:extLst>
                    <a:ext uri="{FF2B5EF4-FFF2-40B4-BE49-F238E27FC236}">
                      <a16:creationId xmlns:a16="http://schemas.microsoft.com/office/drawing/2014/main" id="{F0DA5397-6A41-6710-2BD4-88948209F9B7}"/>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41" name="Freeform 35">
                  <a:extLst>
                    <a:ext uri="{FF2B5EF4-FFF2-40B4-BE49-F238E27FC236}">
                      <a16:creationId xmlns:a16="http://schemas.microsoft.com/office/drawing/2014/main" id="{961C030F-116B-2912-2B0C-A8EEB59B79B6}"/>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2" name="Freeform 36">
                  <a:extLst>
                    <a:ext uri="{FF2B5EF4-FFF2-40B4-BE49-F238E27FC236}">
                      <a16:creationId xmlns:a16="http://schemas.microsoft.com/office/drawing/2014/main" id="{7062FCBD-4067-C330-E854-72570B7544BD}"/>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3" name="Freeform 37">
                  <a:extLst>
                    <a:ext uri="{FF2B5EF4-FFF2-40B4-BE49-F238E27FC236}">
                      <a16:creationId xmlns:a16="http://schemas.microsoft.com/office/drawing/2014/main" id="{94948012-C8F4-F081-4433-ADA3081E7FBF}"/>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4" name="Freeform 38">
                  <a:extLst>
                    <a:ext uri="{FF2B5EF4-FFF2-40B4-BE49-F238E27FC236}">
                      <a16:creationId xmlns:a16="http://schemas.microsoft.com/office/drawing/2014/main" id="{4D82FAFF-68DD-3F28-ECDE-2B1CA6FFB876}"/>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5" name="Freeform 39">
                  <a:extLst>
                    <a:ext uri="{FF2B5EF4-FFF2-40B4-BE49-F238E27FC236}">
                      <a16:creationId xmlns:a16="http://schemas.microsoft.com/office/drawing/2014/main" id="{AF3CF877-4CB0-B060-D687-C2B3D998E174}"/>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6" name="Freeform 40">
                  <a:extLst>
                    <a:ext uri="{FF2B5EF4-FFF2-40B4-BE49-F238E27FC236}">
                      <a16:creationId xmlns:a16="http://schemas.microsoft.com/office/drawing/2014/main" id="{66A2B90E-E932-2913-1B33-1189F0B1C812}"/>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7" name="Freeform 41">
                  <a:extLst>
                    <a:ext uri="{FF2B5EF4-FFF2-40B4-BE49-F238E27FC236}">
                      <a16:creationId xmlns:a16="http://schemas.microsoft.com/office/drawing/2014/main" id="{1EDB5FC9-740F-A501-0E56-2887615138C3}"/>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8" name="Freeform 42">
                  <a:extLst>
                    <a:ext uri="{FF2B5EF4-FFF2-40B4-BE49-F238E27FC236}">
                      <a16:creationId xmlns:a16="http://schemas.microsoft.com/office/drawing/2014/main" id="{FE9C58EE-69C7-EA8A-4D02-1A7A55F77DED}"/>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9" name="Freeform 43">
                  <a:extLst>
                    <a:ext uri="{FF2B5EF4-FFF2-40B4-BE49-F238E27FC236}">
                      <a16:creationId xmlns:a16="http://schemas.microsoft.com/office/drawing/2014/main" id="{387D749E-4688-B5A5-1DBC-27D709850412}"/>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50" name="Freeform 44">
                  <a:extLst>
                    <a:ext uri="{FF2B5EF4-FFF2-40B4-BE49-F238E27FC236}">
                      <a16:creationId xmlns:a16="http://schemas.microsoft.com/office/drawing/2014/main" id="{6905EBF9-7D76-BB81-AB1B-D841DC1C070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3" name="Straight Connector 12">
              <a:extLst>
                <a:ext uri="{FF2B5EF4-FFF2-40B4-BE49-F238E27FC236}">
                  <a16:creationId xmlns:a16="http://schemas.microsoft.com/office/drawing/2014/main" id="{CCCC138F-B0F1-38B9-9B98-8A8A15BA36D3}"/>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107" name="Rectangle 106">
            <a:extLst>
              <a:ext uri="{FF2B5EF4-FFF2-40B4-BE49-F238E27FC236}">
                <a16:creationId xmlns:a16="http://schemas.microsoft.com/office/drawing/2014/main" id="{7086F630-FFDB-9B62-AB21-85EFFBEB3F2C}"/>
              </a:ext>
            </a:extLst>
          </p:cNvPr>
          <p:cNvSpPr/>
          <p:nvPr userDrawn="1"/>
        </p:nvSpPr>
        <p:spPr>
          <a:xfrm>
            <a:off x="0" y="6032967"/>
            <a:ext cx="12192000" cy="825033"/>
          </a:xfrm>
          <a:prstGeom prst="rect">
            <a:avLst/>
          </a:prstGeom>
          <a:blipFill dpi="0" rotWithShape="1">
            <a:blip r:embed="rId3"/>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430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19" y="645003"/>
            <a:ext cx="8505037" cy="498598"/>
          </a:xfrm>
          <a:prstGeom prst="rect">
            <a:avLst/>
          </a:prstGeom>
        </p:spPr>
        <p:txBody>
          <a:bodyPr wrap="square" lIns="0" tIns="0" rIns="0" bIns="0" anchor="t">
            <a:spAutoFit/>
          </a:bodyPr>
          <a:lstStyle/>
          <a:p>
            <a:r>
              <a:rPr lang="en-US"/>
              <a:t>Click to edit Master title style</a:t>
            </a:r>
          </a:p>
        </p:txBody>
      </p:sp>
      <p:sp>
        <p:nvSpPr>
          <p:cNvPr id="3" name="Text Placeholder 3">
            <a:extLst>
              <a:ext uri="{FF2B5EF4-FFF2-40B4-BE49-F238E27FC236}">
                <a16:creationId xmlns:a16="http://schemas.microsoft.com/office/drawing/2014/main" id="{BB561B45-E11B-18B4-82CA-553EC62C555B}"/>
              </a:ext>
            </a:extLst>
          </p:cNvPr>
          <p:cNvSpPr>
            <a:spLocks noGrp="1"/>
          </p:cNvSpPr>
          <p:nvPr>
            <p:ph type="body" sz="quarter" idx="11"/>
          </p:nvPr>
        </p:nvSpPr>
        <p:spPr>
          <a:xfrm>
            <a:off x="731519" y="1501789"/>
            <a:ext cx="10686349" cy="417299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5FA94F8-F730-C45C-61B1-E73A5293A072}"/>
              </a:ext>
            </a:extLst>
          </p:cNvPr>
          <p:cNvSpPr/>
          <p:nvPr userDrawn="1"/>
        </p:nvSpPr>
        <p:spPr>
          <a:xfrm rot="5400000">
            <a:off x="1342478" y="693050"/>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FEF6278-F229-79FD-2706-FB3D6ED077AB}"/>
              </a:ext>
            </a:extLst>
          </p:cNvPr>
          <p:cNvGrpSpPr/>
          <p:nvPr userDrawn="1"/>
        </p:nvGrpSpPr>
        <p:grpSpPr>
          <a:xfrm>
            <a:off x="9791648" y="705488"/>
            <a:ext cx="1993140" cy="377628"/>
            <a:chOff x="310471" y="222213"/>
            <a:chExt cx="4826253" cy="914400"/>
          </a:xfrm>
        </p:grpSpPr>
        <p:pic>
          <p:nvPicPr>
            <p:cNvPr id="11" name="Picture 10" descr="A close up of a sign&#10;&#10;Description automatically generated">
              <a:extLst>
                <a:ext uri="{FF2B5EF4-FFF2-40B4-BE49-F238E27FC236}">
                  <a16:creationId xmlns:a16="http://schemas.microsoft.com/office/drawing/2014/main" id="{3EDFB03B-8252-FEE3-943C-A77EB7CF9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12" name="Group 11">
              <a:extLst>
                <a:ext uri="{FF2B5EF4-FFF2-40B4-BE49-F238E27FC236}">
                  <a16:creationId xmlns:a16="http://schemas.microsoft.com/office/drawing/2014/main" id="{70ED4793-5833-0EB5-33FF-62BF34EDEA4C}"/>
                </a:ext>
              </a:extLst>
            </p:cNvPr>
            <p:cNvGrpSpPr/>
            <p:nvPr/>
          </p:nvGrpSpPr>
          <p:grpSpPr>
            <a:xfrm>
              <a:off x="2638185" y="392424"/>
              <a:ext cx="2498539" cy="644849"/>
              <a:chOff x="2591887" y="392424"/>
              <a:chExt cx="2498539" cy="644849"/>
            </a:xfrm>
          </p:grpSpPr>
          <p:grpSp>
            <p:nvGrpSpPr>
              <p:cNvPr id="14" name="Graphic 6">
                <a:extLst>
                  <a:ext uri="{FF2B5EF4-FFF2-40B4-BE49-F238E27FC236}">
                    <a16:creationId xmlns:a16="http://schemas.microsoft.com/office/drawing/2014/main" id="{867B6C47-CC82-48F6-C57D-0E93222248C5}"/>
                  </a:ext>
                </a:extLst>
              </p:cNvPr>
              <p:cNvGrpSpPr/>
              <p:nvPr/>
            </p:nvGrpSpPr>
            <p:grpSpPr>
              <a:xfrm>
                <a:off x="2591887" y="392424"/>
                <a:ext cx="2498410" cy="386730"/>
                <a:chOff x="222287" y="380607"/>
                <a:chExt cx="2498410" cy="386730"/>
              </a:xfrm>
            </p:grpSpPr>
            <p:sp>
              <p:nvSpPr>
                <p:cNvPr id="51" name="Freeform 45">
                  <a:extLst>
                    <a:ext uri="{FF2B5EF4-FFF2-40B4-BE49-F238E27FC236}">
                      <a16:creationId xmlns:a16="http://schemas.microsoft.com/office/drawing/2014/main" id="{B7FA940F-7BE0-C2D7-FB2E-C55B0BA880B8}"/>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2" name="Freeform 46">
                  <a:extLst>
                    <a:ext uri="{FF2B5EF4-FFF2-40B4-BE49-F238E27FC236}">
                      <a16:creationId xmlns:a16="http://schemas.microsoft.com/office/drawing/2014/main" id="{8147B1AE-DFEE-534D-26EE-0198E288B2AA}"/>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3" name="Freeform 47">
                  <a:extLst>
                    <a:ext uri="{FF2B5EF4-FFF2-40B4-BE49-F238E27FC236}">
                      <a16:creationId xmlns:a16="http://schemas.microsoft.com/office/drawing/2014/main" id="{894B1B40-EF96-0A73-C87D-873FA7564081}"/>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4" name="Freeform 48">
                  <a:extLst>
                    <a:ext uri="{FF2B5EF4-FFF2-40B4-BE49-F238E27FC236}">
                      <a16:creationId xmlns:a16="http://schemas.microsoft.com/office/drawing/2014/main" id="{F66CFA33-DD35-1741-E38D-A12A1411933F}"/>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5" name="Freeform 49">
                  <a:extLst>
                    <a:ext uri="{FF2B5EF4-FFF2-40B4-BE49-F238E27FC236}">
                      <a16:creationId xmlns:a16="http://schemas.microsoft.com/office/drawing/2014/main" id="{39051428-B222-365F-7893-A6E97D7708BF}"/>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6" name="Freeform 50">
                  <a:extLst>
                    <a:ext uri="{FF2B5EF4-FFF2-40B4-BE49-F238E27FC236}">
                      <a16:creationId xmlns:a16="http://schemas.microsoft.com/office/drawing/2014/main" id="{032CE30E-B358-C2AE-4FB1-3290F4F91CF5}"/>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7" name="Freeform 51">
                  <a:extLst>
                    <a:ext uri="{FF2B5EF4-FFF2-40B4-BE49-F238E27FC236}">
                      <a16:creationId xmlns:a16="http://schemas.microsoft.com/office/drawing/2014/main" id="{804B7553-D527-FA0F-840F-52593281AE03}"/>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8" name="Freeform 52">
                  <a:extLst>
                    <a:ext uri="{FF2B5EF4-FFF2-40B4-BE49-F238E27FC236}">
                      <a16:creationId xmlns:a16="http://schemas.microsoft.com/office/drawing/2014/main" id="{C9C574DD-D8AD-9760-97CB-85F138701DDD}"/>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9" name="Freeform 53">
                  <a:extLst>
                    <a:ext uri="{FF2B5EF4-FFF2-40B4-BE49-F238E27FC236}">
                      <a16:creationId xmlns:a16="http://schemas.microsoft.com/office/drawing/2014/main" id="{2C0B1963-0ECA-9A50-6BA6-6C118A08D461}"/>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5" name="Graphic 6">
                <a:extLst>
                  <a:ext uri="{FF2B5EF4-FFF2-40B4-BE49-F238E27FC236}">
                    <a16:creationId xmlns:a16="http://schemas.microsoft.com/office/drawing/2014/main" id="{18BA5484-C827-AC6F-0ADC-16C70706580F}"/>
                  </a:ext>
                </a:extLst>
              </p:cNvPr>
              <p:cNvGrpSpPr/>
              <p:nvPr/>
            </p:nvGrpSpPr>
            <p:grpSpPr>
              <a:xfrm>
                <a:off x="2591887" y="905069"/>
                <a:ext cx="2498539" cy="132204"/>
                <a:chOff x="222287" y="893252"/>
                <a:chExt cx="2498539" cy="132204"/>
              </a:xfrm>
              <a:solidFill>
                <a:srgbClr val="818385"/>
              </a:solidFill>
            </p:grpSpPr>
            <p:sp>
              <p:nvSpPr>
                <p:cNvPr id="16" name="Freeform 10">
                  <a:extLst>
                    <a:ext uri="{FF2B5EF4-FFF2-40B4-BE49-F238E27FC236}">
                      <a16:creationId xmlns:a16="http://schemas.microsoft.com/office/drawing/2014/main" id="{A174819F-7D9C-665C-C69F-88C5F354E96E}"/>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7" name="Freeform 11">
                  <a:extLst>
                    <a:ext uri="{FF2B5EF4-FFF2-40B4-BE49-F238E27FC236}">
                      <a16:creationId xmlns:a16="http://schemas.microsoft.com/office/drawing/2014/main" id="{6D080DAE-FD4C-1F04-54EA-53B6EC5A5F6C}"/>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8" name="Freeform 12">
                  <a:extLst>
                    <a:ext uri="{FF2B5EF4-FFF2-40B4-BE49-F238E27FC236}">
                      <a16:creationId xmlns:a16="http://schemas.microsoft.com/office/drawing/2014/main" id="{9E3FF43F-43A3-6853-70B7-DA7E592F90B9}"/>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9" name="Freeform 13">
                  <a:extLst>
                    <a:ext uri="{FF2B5EF4-FFF2-40B4-BE49-F238E27FC236}">
                      <a16:creationId xmlns:a16="http://schemas.microsoft.com/office/drawing/2014/main" id="{4CBD1067-0A9F-64B3-04F8-D5A6D3265BDE}"/>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0" name="Freeform 14">
                  <a:extLst>
                    <a:ext uri="{FF2B5EF4-FFF2-40B4-BE49-F238E27FC236}">
                      <a16:creationId xmlns:a16="http://schemas.microsoft.com/office/drawing/2014/main" id="{7A424CC6-C857-4C79-4FDB-2359961E41D4}"/>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1" name="Freeform 15">
                  <a:extLst>
                    <a:ext uri="{FF2B5EF4-FFF2-40B4-BE49-F238E27FC236}">
                      <a16:creationId xmlns:a16="http://schemas.microsoft.com/office/drawing/2014/main" id="{F91B561E-8441-D8A5-DB31-DB0BE35D26A3}"/>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2" name="Freeform 16">
                  <a:extLst>
                    <a:ext uri="{FF2B5EF4-FFF2-40B4-BE49-F238E27FC236}">
                      <a16:creationId xmlns:a16="http://schemas.microsoft.com/office/drawing/2014/main" id="{9FF3CD76-0CE9-CCF9-2F11-9E169C0C91A5}"/>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3" name="Freeform 17">
                  <a:extLst>
                    <a:ext uri="{FF2B5EF4-FFF2-40B4-BE49-F238E27FC236}">
                      <a16:creationId xmlns:a16="http://schemas.microsoft.com/office/drawing/2014/main" id="{E4E00FD8-8370-38F2-E333-CB7BAA1C3D34}"/>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4" name="Freeform 18">
                  <a:extLst>
                    <a:ext uri="{FF2B5EF4-FFF2-40B4-BE49-F238E27FC236}">
                      <a16:creationId xmlns:a16="http://schemas.microsoft.com/office/drawing/2014/main" id="{38D866DA-2860-2A28-3ADF-B1844044F697}"/>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5" name="Freeform 19">
                  <a:extLst>
                    <a:ext uri="{FF2B5EF4-FFF2-40B4-BE49-F238E27FC236}">
                      <a16:creationId xmlns:a16="http://schemas.microsoft.com/office/drawing/2014/main" id="{0895F550-4140-2781-B1AD-6BD1EF29D06E}"/>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6" name="Freeform 20">
                  <a:extLst>
                    <a:ext uri="{FF2B5EF4-FFF2-40B4-BE49-F238E27FC236}">
                      <a16:creationId xmlns:a16="http://schemas.microsoft.com/office/drawing/2014/main" id="{8811D879-D653-EFC1-86AF-60793159CF1F}"/>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7" name="Freeform 21">
                  <a:extLst>
                    <a:ext uri="{FF2B5EF4-FFF2-40B4-BE49-F238E27FC236}">
                      <a16:creationId xmlns:a16="http://schemas.microsoft.com/office/drawing/2014/main" id="{E2953268-8996-E360-5F1A-27884C618123}"/>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8" name="Freeform 22">
                  <a:extLst>
                    <a:ext uri="{FF2B5EF4-FFF2-40B4-BE49-F238E27FC236}">
                      <a16:creationId xmlns:a16="http://schemas.microsoft.com/office/drawing/2014/main" id="{7FFDFCC9-B700-74FD-5F07-3435BD1C4514}"/>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9" name="Freeform 23">
                  <a:extLst>
                    <a:ext uri="{FF2B5EF4-FFF2-40B4-BE49-F238E27FC236}">
                      <a16:creationId xmlns:a16="http://schemas.microsoft.com/office/drawing/2014/main" id="{0801C5E7-A74E-2F79-D2F5-81B0BF402FDD}"/>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4">
                  <a:extLst>
                    <a:ext uri="{FF2B5EF4-FFF2-40B4-BE49-F238E27FC236}">
                      <a16:creationId xmlns:a16="http://schemas.microsoft.com/office/drawing/2014/main" id="{B85130B8-9079-088E-C3BF-D2E4EA8BF75B}"/>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1" name="Freeform 25">
                  <a:extLst>
                    <a:ext uri="{FF2B5EF4-FFF2-40B4-BE49-F238E27FC236}">
                      <a16:creationId xmlns:a16="http://schemas.microsoft.com/office/drawing/2014/main" id="{36444FEE-AF31-0BC4-9B2A-3D4B25E962C4}"/>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2" name="Freeform 26">
                  <a:extLst>
                    <a:ext uri="{FF2B5EF4-FFF2-40B4-BE49-F238E27FC236}">
                      <a16:creationId xmlns:a16="http://schemas.microsoft.com/office/drawing/2014/main" id="{421DC428-071C-4D3F-95CE-20429229D8E4}"/>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3" name="Freeform 27">
                  <a:extLst>
                    <a:ext uri="{FF2B5EF4-FFF2-40B4-BE49-F238E27FC236}">
                      <a16:creationId xmlns:a16="http://schemas.microsoft.com/office/drawing/2014/main" id="{FE7B78BA-C6D0-2A9C-99F8-8B2C63A70545}"/>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4" name="Freeform 28">
                  <a:extLst>
                    <a:ext uri="{FF2B5EF4-FFF2-40B4-BE49-F238E27FC236}">
                      <a16:creationId xmlns:a16="http://schemas.microsoft.com/office/drawing/2014/main" id="{5CE68C09-7F94-06D1-B6E1-C1A3C36A50D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5" name="Freeform 29">
                  <a:extLst>
                    <a:ext uri="{FF2B5EF4-FFF2-40B4-BE49-F238E27FC236}">
                      <a16:creationId xmlns:a16="http://schemas.microsoft.com/office/drawing/2014/main" id="{EFDFB031-A160-306C-C022-258F13902937}"/>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6" name="Freeform 30">
                  <a:extLst>
                    <a:ext uri="{FF2B5EF4-FFF2-40B4-BE49-F238E27FC236}">
                      <a16:creationId xmlns:a16="http://schemas.microsoft.com/office/drawing/2014/main" id="{E1A9B360-42F5-B67D-C773-FAAD187F7D4A}"/>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7" name="Freeform 31">
                  <a:extLst>
                    <a:ext uri="{FF2B5EF4-FFF2-40B4-BE49-F238E27FC236}">
                      <a16:creationId xmlns:a16="http://schemas.microsoft.com/office/drawing/2014/main" id="{BFE7AD2D-9C08-368A-5880-AA109770B14B}"/>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8" name="Freeform 32">
                  <a:extLst>
                    <a:ext uri="{FF2B5EF4-FFF2-40B4-BE49-F238E27FC236}">
                      <a16:creationId xmlns:a16="http://schemas.microsoft.com/office/drawing/2014/main" id="{23D9DF9D-8A03-3393-DF4A-3492CC0A1778}"/>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3">
                  <a:extLst>
                    <a:ext uri="{FF2B5EF4-FFF2-40B4-BE49-F238E27FC236}">
                      <a16:creationId xmlns:a16="http://schemas.microsoft.com/office/drawing/2014/main" id="{8DE1A76F-82A6-5248-FCB0-20BAB8C38FFE}"/>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40" name="Freeform 34">
                  <a:extLst>
                    <a:ext uri="{FF2B5EF4-FFF2-40B4-BE49-F238E27FC236}">
                      <a16:creationId xmlns:a16="http://schemas.microsoft.com/office/drawing/2014/main" id="{F0DA5397-6A41-6710-2BD4-88948209F9B7}"/>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41" name="Freeform 35">
                  <a:extLst>
                    <a:ext uri="{FF2B5EF4-FFF2-40B4-BE49-F238E27FC236}">
                      <a16:creationId xmlns:a16="http://schemas.microsoft.com/office/drawing/2014/main" id="{961C030F-116B-2912-2B0C-A8EEB59B79B6}"/>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2" name="Freeform 36">
                  <a:extLst>
                    <a:ext uri="{FF2B5EF4-FFF2-40B4-BE49-F238E27FC236}">
                      <a16:creationId xmlns:a16="http://schemas.microsoft.com/office/drawing/2014/main" id="{7062FCBD-4067-C330-E854-72570B7544BD}"/>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3" name="Freeform 37">
                  <a:extLst>
                    <a:ext uri="{FF2B5EF4-FFF2-40B4-BE49-F238E27FC236}">
                      <a16:creationId xmlns:a16="http://schemas.microsoft.com/office/drawing/2014/main" id="{94948012-C8F4-F081-4433-ADA3081E7FBF}"/>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4" name="Freeform 38">
                  <a:extLst>
                    <a:ext uri="{FF2B5EF4-FFF2-40B4-BE49-F238E27FC236}">
                      <a16:creationId xmlns:a16="http://schemas.microsoft.com/office/drawing/2014/main" id="{4D82FAFF-68DD-3F28-ECDE-2B1CA6FFB876}"/>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5" name="Freeform 39">
                  <a:extLst>
                    <a:ext uri="{FF2B5EF4-FFF2-40B4-BE49-F238E27FC236}">
                      <a16:creationId xmlns:a16="http://schemas.microsoft.com/office/drawing/2014/main" id="{AF3CF877-4CB0-B060-D687-C2B3D998E174}"/>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6" name="Freeform 40">
                  <a:extLst>
                    <a:ext uri="{FF2B5EF4-FFF2-40B4-BE49-F238E27FC236}">
                      <a16:creationId xmlns:a16="http://schemas.microsoft.com/office/drawing/2014/main" id="{66A2B90E-E932-2913-1B33-1189F0B1C812}"/>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7" name="Freeform 41">
                  <a:extLst>
                    <a:ext uri="{FF2B5EF4-FFF2-40B4-BE49-F238E27FC236}">
                      <a16:creationId xmlns:a16="http://schemas.microsoft.com/office/drawing/2014/main" id="{1EDB5FC9-740F-A501-0E56-2887615138C3}"/>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8" name="Freeform 42">
                  <a:extLst>
                    <a:ext uri="{FF2B5EF4-FFF2-40B4-BE49-F238E27FC236}">
                      <a16:creationId xmlns:a16="http://schemas.microsoft.com/office/drawing/2014/main" id="{FE9C58EE-69C7-EA8A-4D02-1A7A55F77DED}"/>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9" name="Freeform 43">
                  <a:extLst>
                    <a:ext uri="{FF2B5EF4-FFF2-40B4-BE49-F238E27FC236}">
                      <a16:creationId xmlns:a16="http://schemas.microsoft.com/office/drawing/2014/main" id="{387D749E-4688-B5A5-1DBC-27D709850412}"/>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50" name="Freeform 44">
                  <a:extLst>
                    <a:ext uri="{FF2B5EF4-FFF2-40B4-BE49-F238E27FC236}">
                      <a16:creationId xmlns:a16="http://schemas.microsoft.com/office/drawing/2014/main" id="{6905EBF9-7D76-BB81-AB1B-D841DC1C070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3" name="Straight Connector 12">
              <a:extLst>
                <a:ext uri="{FF2B5EF4-FFF2-40B4-BE49-F238E27FC236}">
                  <a16:creationId xmlns:a16="http://schemas.microsoft.com/office/drawing/2014/main" id="{CCCC138F-B0F1-38B9-9B98-8A8A15BA36D3}"/>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107" name="Rectangle 106">
            <a:extLst>
              <a:ext uri="{FF2B5EF4-FFF2-40B4-BE49-F238E27FC236}">
                <a16:creationId xmlns:a16="http://schemas.microsoft.com/office/drawing/2014/main" id="{7086F630-FFDB-9B62-AB21-85EFFBEB3F2C}"/>
              </a:ext>
            </a:extLst>
          </p:cNvPr>
          <p:cNvSpPr/>
          <p:nvPr userDrawn="1"/>
        </p:nvSpPr>
        <p:spPr>
          <a:xfrm>
            <a:off x="0" y="6676330"/>
            <a:ext cx="12192000" cy="181670"/>
          </a:xfrm>
          <a:prstGeom prst="rect">
            <a:avLst/>
          </a:prstGeom>
          <a:blipFill dpi="0" rotWithShape="1">
            <a:blip r:embed="rId3"/>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51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59E8C037-03BD-CE13-7856-61CAE33C42AC}"/>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0" y="0"/>
            <a:ext cx="3751262" cy="5410200"/>
          </a:xfrm>
          <a:prstGeom prst="rect">
            <a:avLst/>
          </a:prstGeom>
        </p:spPr>
      </p:pic>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6827201" y="1717344"/>
            <a:ext cx="4803519" cy="1984446"/>
          </a:xfrm>
          <a:prstGeom prst="rect">
            <a:avLst/>
          </a:prstGeom>
        </p:spPr>
        <p:txBody>
          <a:bodyPr lIns="0" tIns="0" rIns="0" bIns="0" anchor="b">
            <a:norm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84EC6516-60A8-C65E-BA6D-4B2B01924D97}"/>
              </a:ext>
            </a:extLst>
          </p:cNvPr>
          <p:cNvSpPr>
            <a:spLocks noGrp="1"/>
          </p:cNvSpPr>
          <p:nvPr>
            <p:ph type="subTitle" idx="1"/>
          </p:nvPr>
        </p:nvSpPr>
        <p:spPr>
          <a:xfrm>
            <a:off x="6827200" y="4037875"/>
            <a:ext cx="4803519" cy="307777"/>
          </a:xfrm>
          <a:noFill/>
          <a:ln>
            <a:noFill/>
          </a:ln>
        </p:spPr>
        <p:txBody>
          <a:bodyPr wrap="square" lIns="0" tIns="0" rIns="0" bIns="0">
            <a:spAutoFit/>
          </a:bodyPr>
          <a:lstStyle>
            <a:lvl1pPr marL="0" indent="0" algn="l">
              <a:buNone/>
              <a:defRPr sz="2000">
                <a:solidFill>
                  <a:schemeClr val="tx1"/>
                </a:solidFill>
                <a:latin typeface="Inter SemiBold" panose="02000503000000020004" pitchFamily="2" charset="0"/>
                <a:ea typeface="Inter SemiBol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5">
            <a:extLst>
              <a:ext uri="{FF2B5EF4-FFF2-40B4-BE49-F238E27FC236}">
                <a16:creationId xmlns:a16="http://schemas.microsoft.com/office/drawing/2014/main" id="{DF13026E-25A9-3181-E267-8DE3E6882E79}"/>
              </a:ext>
            </a:extLst>
          </p:cNvPr>
          <p:cNvSpPr>
            <a:spLocks noGrp="1"/>
          </p:cNvSpPr>
          <p:nvPr>
            <p:ph type="pic" sz="quarter" idx="14"/>
          </p:nvPr>
        </p:nvSpPr>
        <p:spPr>
          <a:xfrm>
            <a:off x="731519" y="723900"/>
            <a:ext cx="5364163" cy="5410200"/>
          </a:xfrm>
        </p:spPr>
        <p:txBody>
          <a:bodyPr/>
          <a:lstStyle/>
          <a:p>
            <a:endParaRPr lang="en-US"/>
          </a:p>
        </p:txBody>
      </p:sp>
      <p:grpSp>
        <p:nvGrpSpPr>
          <p:cNvPr id="5" name="Group 4">
            <a:extLst>
              <a:ext uri="{FF2B5EF4-FFF2-40B4-BE49-F238E27FC236}">
                <a16:creationId xmlns:a16="http://schemas.microsoft.com/office/drawing/2014/main" id="{E77A21CD-0A88-C353-30A4-866102BFFE67}"/>
              </a:ext>
            </a:extLst>
          </p:cNvPr>
          <p:cNvGrpSpPr/>
          <p:nvPr userDrawn="1"/>
        </p:nvGrpSpPr>
        <p:grpSpPr>
          <a:xfrm>
            <a:off x="6827200" y="5492073"/>
            <a:ext cx="3388653" cy="642027"/>
            <a:chOff x="310471" y="222213"/>
            <a:chExt cx="4826253" cy="914400"/>
          </a:xfrm>
        </p:grpSpPr>
        <p:pic>
          <p:nvPicPr>
            <p:cNvPr id="8" name="Picture 7" descr="A close up of a sign&#10;&#10;Description automatically generated">
              <a:extLst>
                <a:ext uri="{FF2B5EF4-FFF2-40B4-BE49-F238E27FC236}">
                  <a16:creationId xmlns:a16="http://schemas.microsoft.com/office/drawing/2014/main" id="{2AD81971-4330-ABAC-87AC-280092F95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9" name="Group 8">
              <a:extLst>
                <a:ext uri="{FF2B5EF4-FFF2-40B4-BE49-F238E27FC236}">
                  <a16:creationId xmlns:a16="http://schemas.microsoft.com/office/drawing/2014/main" id="{5F01656A-F76C-D254-250B-C95D1BE08DF8}"/>
                </a:ext>
              </a:extLst>
            </p:cNvPr>
            <p:cNvGrpSpPr/>
            <p:nvPr/>
          </p:nvGrpSpPr>
          <p:grpSpPr>
            <a:xfrm>
              <a:off x="2638185" y="392424"/>
              <a:ext cx="2498539" cy="644849"/>
              <a:chOff x="2591887" y="392424"/>
              <a:chExt cx="2498539" cy="644849"/>
            </a:xfrm>
          </p:grpSpPr>
          <p:grpSp>
            <p:nvGrpSpPr>
              <p:cNvPr id="11" name="Graphic 6">
                <a:extLst>
                  <a:ext uri="{FF2B5EF4-FFF2-40B4-BE49-F238E27FC236}">
                    <a16:creationId xmlns:a16="http://schemas.microsoft.com/office/drawing/2014/main" id="{6F7F655E-35B2-3D1C-12D9-A469125309E7}"/>
                  </a:ext>
                </a:extLst>
              </p:cNvPr>
              <p:cNvGrpSpPr/>
              <p:nvPr/>
            </p:nvGrpSpPr>
            <p:grpSpPr>
              <a:xfrm>
                <a:off x="2591887" y="392424"/>
                <a:ext cx="2498410" cy="386730"/>
                <a:chOff x="222287" y="380607"/>
                <a:chExt cx="2498410" cy="386730"/>
              </a:xfrm>
            </p:grpSpPr>
            <p:sp>
              <p:nvSpPr>
                <p:cNvPr id="48" name="Freeform 47">
                  <a:extLst>
                    <a:ext uri="{FF2B5EF4-FFF2-40B4-BE49-F238E27FC236}">
                      <a16:creationId xmlns:a16="http://schemas.microsoft.com/office/drawing/2014/main" id="{5A58C65B-60DC-50B8-49C1-3EAF647669F4}"/>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8408CF3-A86D-16FB-A998-E4BFB8ADC8A4}"/>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F075FBC-A708-5AE3-DD01-3736BDEEAD81}"/>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72955BA-1D2E-BCF6-FD96-4C96BB0A15B7}"/>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00BE00B-E84F-5751-17A9-45D4BDB1F44E}"/>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3CBB5E2-3D33-D80D-13AB-7A2079C3399C}"/>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E07E72B-768B-C873-7334-5256C7002D17}"/>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3DACC89-3D6D-9F01-3DAF-3127A4591DB1}"/>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061D85-50D1-3520-4827-86B9319E1FAD}"/>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2" name="Graphic 6">
                <a:extLst>
                  <a:ext uri="{FF2B5EF4-FFF2-40B4-BE49-F238E27FC236}">
                    <a16:creationId xmlns:a16="http://schemas.microsoft.com/office/drawing/2014/main" id="{E25FC04F-12D4-1F38-DE68-F990AC7E7A5D}"/>
                  </a:ext>
                </a:extLst>
              </p:cNvPr>
              <p:cNvGrpSpPr/>
              <p:nvPr/>
            </p:nvGrpSpPr>
            <p:grpSpPr>
              <a:xfrm>
                <a:off x="2591887" y="905069"/>
                <a:ext cx="2498539" cy="132204"/>
                <a:chOff x="222287" y="893252"/>
                <a:chExt cx="2498539" cy="132204"/>
              </a:xfrm>
              <a:solidFill>
                <a:srgbClr val="818385"/>
              </a:solidFill>
            </p:grpSpPr>
            <p:sp>
              <p:nvSpPr>
                <p:cNvPr id="13" name="Freeform 12">
                  <a:extLst>
                    <a:ext uri="{FF2B5EF4-FFF2-40B4-BE49-F238E27FC236}">
                      <a16:creationId xmlns:a16="http://schemas.microsoft.com/office/drawing/2014/main" id="{08064940-C328-5EE9-5A72-3EA096833A7C}"/>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C71348E-BC27-F487-20D5-C333F4CFAE22}"/>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0BED2E3-72A3-3ACC-39E1-5854203B6E9E}"/>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3ED6FA2-CE03-9B6F-FA80-DEE43FCF6F31}"/>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A4AFCE-E05F-3DDB-DEE2-86243512F456}"/>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281AEDF-14C5-7B64-C2AE-71D65D5B8959}"/>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6A6413C-F595-FDAC-C2E6-9EE6C178480C}"/>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2F9770A-56D7-BA46-47F7-378F04D4865B}"/>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378408-7905-E25C-0565-230522D9A002}"/>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5D7F03C-474A-696A-6BA9-43ABFF9A3F3F}"/>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622EFC0-0310-5F85-7A79-AA5B9A03BF19}"/>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B8CA173-168D-782A-81CD-5E1045C1DFE9}"/>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E86B2C3-B173-6D1F-201A-7B9D1E050FEE}"/>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FA338E-74DC-2D50-1F4B-A0E8C6BC8619}"/>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D8D27EB-9C58-E834-4F40-A67B733D23E6}"/>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F5FA30-8CE2-B6CF-965D-F549FFF51492}"/>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4CFA5E0-5025-2C90-B0D7-8961B09004EF}"/>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8D43AB1-7FD1-D6A8-F1A1-CCD3B663BD46}"/>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42221AA-CC9B-38EF-9036-D7FB047F9463}"/>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F4A2E2E-4E63-557E-0029-839361524C80}"/>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B8FF38E-23CF-A96C-1057-2DFFF2480C6F}"/>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BEB4655-8C25-D73D-C5AC-4DFD764F0B1D}"/>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A6AE2E8-4A01-10A6-C098-513D971E6764}"/>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AABADC5-AE5A-D75C-0A90-0B038EF05EF6}"/>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D3E1F8-B0DA-B102-1A5B-5177428B03CE}"/>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B05FB4B-95CE-17B8-3B57-DC84EFE856DC}"/>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CACE473-79E5-3FD8-93F4-CB8B5F30E262}"/>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A99D991-79A9-E18A-F703-4AC6F808DE8E}"/>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9DBA86F-0E94-3812-535C-E4193A50D2AC}"/>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05BB39-DD2B-32D0-E474-4607CB6E9740}"/>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4D9073D-8AC2-7237-07AC-EAB1A3AA82E2}"/>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036D020-7E17-C5C1-1F5E-972B16BB6D8C}"/>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3A8B2C3-94DC-E30D-03F7-AB0F1034B776}"/>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F9CE74A-1F62-00F7-4E49-E9B675BE0FBF}"/>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78D992C-3959-81AA-350B-DC8E8BE6FF69}"/>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0" name="Straight Connector 9">
              <a:extLst>
                <a:ext uri="{FF2B5EF4-FFF2-40B4-BE49-F238E27FC236}">
                  <a16:creationId xmlns:a16="http://schemas.microsoft.com/office/drawing/2014/main" id="{B434C5D6-DDDA-EF20-E466-7C3E9A10CFCA}"/>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7" name="Rectangle 56">
            <a:extLst>
              <a:ext uri="{FF2B5EF4-FFF2-40B4-BE49-F238E27FC236}">
                <a16:creationId xmlns:a16="http://schemas.microsoft.com/office/drawing/2014/main" id="{BEA319EB-BCC1-F3E9-4078-74D7452DEA59}"/>
              </a:ext>
            </a:extLst>
          </p:cNvPr>
          <p:cNvSpPr/>
          <p:nvPr userDrawn="1"/>
        </p:nvSpPr>
        <p:spPr>
          <a:xfrm rot="5400000">
            <a:off x="7435623" y="3245558"/>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504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6245849-3196-3689-66E3-0B97D03A9D46}"/>
              </a:ext>
            </a:extLst>
          </p:cNvPr>
          <p:cNvSpPr>
            <a:spLocks noGrp="1"/>
          </p:cNvSpPr>
          <p:nvPr>
            <p:ph type="pic" sz="quarter" idx="13"/>
          </p:nvPr>
        </p:nvSpPr>
        <p:spPr>
          <a:xfrm>
            <a:off x="8016815" y="645002"/>
            <a:ext cx="3443665" cy="5322955"/>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645003"/>
            <a:ext cx="6882938" cy="498598"/>
          </a:xfrm>
          <a:prstGeom prst="rect">
            <a:avLst/>
          </a:prstGeom>
        </p:spPr>
        <p:txBody>
          <a:bodyPr wrap="square" lIns="0" tIns="0" rIns="0" bIns="0" anchor="t">
            <a:spAutoFit/>
          </a:bodyPr>
          <a:lstStyle/>
          <a:p>
            <a:r>
              <a:rPr lang="en-US"/>
              <a:t>Click to edit Master title style</a:t>
            </a:r>
          </a:p>
        </p:txBody>
      </p:sp>
      <p:sp>
        <p:nvSpPr>
          <p:cNvPr id="3" name="Text Placeholder 3">
            <a:extLst>
              <a:ext uri="{FF2B5EF4-FFF2-40B4-BE49-F238E27FC236}">
                <a16:creationId xmlns:a16="http://schemas.microsoft.com/office/drawing/2014/main" id="{BB561B45-E11B-18B4-82CA-553EC62C555B}"/>
              </a:ext>
            </a:extLst>
          </p:cNvPr>
          <p:cNvSpPr>
            <a:spLocks noGrp="1"/>
          </p:cNvSpPr>
          <p:nvPr>
            <p:ph type="body" sz="quarter" idx="11"/>
          </p:nvPr>
        </p:nvSpPr>
        <p:spPr>
          <a:xfrm>
            <a:off x="731520" y="1501789"/>
            <a:ext cx="6882938" cy="446616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4">
            <a:extLst>
              <a:ext uri="{FF2B5EF4-FFF2-40B4-BE49-F238E27FC236}">
                <a16:creationId xmlns:a16="http://schemas.microsoft.com/office/drawing/2014/main" id="{B08DA7D1-D4B4-78D6-B11E-C8DB00F70F06}"/>
              </a:ext>
            </a:extLst>
          </p:cNvPr>
          <p:cNvSpPr>
            <a:spLocks noGrp="1"/>
          </p:cNvSpPr>
          <p:nvPr>
            <p:ph type="pic" sz="quarter" idx="15"/>
          </p:nvPr>
        </p:nvSpPr>
        <p:spPr>
          <a:xfrm>
            <a:off x="8440738" y="0"/>
            <a:ext cx="3751262" cy="5410200"/>
          </a:xfrm>
        </p:spPr>
        <p:txBody>
          <a:bodyPr/>
          <a:lstStyle/>
          <a:p>
            <a:endParaRPr lang="en-US"/>
          </a:p>
        </p:txBody>
      </p:sp>
      <p:sp>
        <p:nvSpPr>
          <p:cNvPr id="9" name="Rectangle 8">
            <a:extLst>
              <a:ext uri="{FF2B5EF4-FFF2-40B4-BE49-F238E27FC236}">
                <a16:creationId xmlns:a16="http://schemas.microsoft.com/office/drawing/2014/main" id="{05FA94F8-F730-C45C-61B1-E73A5293A072}"/>
              </a:ext>
            </a:extLst>
          </p:cNvPr>
          <p:cNvSpPr/>
          <p:nvPr userDrawn="1"/>
        </p:nvSpPr>
        <p:spPr>
          <a:xfrm rot="5400000">
            <a:off x="1342478" y="693050"/>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C39D3DA-D217-7822-F5E1-A93AA8AA190E}"/>
              </a:ext>
            </a:extLst>
          </p:cNvPr>
          <p:cNvGrpSpPr/>
          <p:nvPr userDrawn="1"/>
        </p:nvGrpSpPr>
        <p:grpSpPr>
          <a:xfrm>
            <a:off x="8739025" y="6285939"/>
            <a:ext cx="1993140" cy="377628"/>
            <a:chOff x="310471" y="222213"/>
            <a:chExt cx="4826253" cy="914400"/>
          </a:xfrm>
        </p:grpSpPr>
        <p:pic>
          <p:nvPicPr>
            <p:cNvPr id="7" name="Picture 6" descr="A close up of a sign&#10;&#10;Description automatically generated">
              <a:extLst>
                <a:ext uri="{FF2B5EF4-FFF2-40B4-BE49-F238E27FC236}">
                  <a16:creationId xmlns:a16="http://schemas.microsoft.com/office/drawing/2014/main" id="{BB9E13FF-DFBF-A92B-3751-F4868D6AC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9651950E-2F18-D17D-6AB0-808BD14334A8}"/>
                </a:ext>
              </a:extLst>
            </p:cNvPr>
            <p:cNvGrpSpPr/>
            <p:nvPr/>
          </p:nvGrpSpPr>
          <p:grpSpPr>
            <a:xfrm>
              <a:off x="2638185" y="392424"/>
              <a:ext cx="2498539" cy="644849"/>
              <a:chOff x="2591887" y="392424"/>
              <a:chExt cx="2498539" cy="644849"/>
            </a:xfrm>
          </p:grpSpPr>
          <p:grpSp>
            <p:nvGrpSpPr>
              <p:cNvPr id="61" name="Graphic 6">
                <a:extLst>
                  <a:ext uri="{FF2B5EF4-FFF2-40B4-BE49-F238E27FC236}">
                    <a16:creationId xmlns:a16="http://schemas.microsoft.com/office/drawing/2014/main" id="{B98E6783-EDF1-7541-50F7-F6196C8069AB}"/>
                  </a:ext>
                </a:extLst>
              </p:cNvPr>
              <p:cNvGrpSpPr/>
              <p:nvPr/>
            </p:nvGrpSpPr>
            <p:grpSpPr>
              <a:xfrm>
                <a:off x="2591887" y="392424"/>
                <a:ext cx="2498410" cy="386730"/>
                <a:chOff x="222287" y="380607"/>
                <a:chExt cx="2498410" cy="386730"/>
              </a:xfrm>
            </p:grpSpPr>
            <p:sp>
              <p:nvSpPr>
                <p:cNvPr id="98" name="Freeform 97">
                  <a:extLst>
                    <a:ext uri="{FF2B5EF4-FFF2-40B4-BE49-F238E27FC236}">
                      <a16:creationId xmlns:a16="http://schemas.microsoft.com/office/drawing/2014/main" id="{84A8E84F-3F59-0505-A4F2-E3BC52D81772}"/>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EE224C0-0358-CD63-94C7-600741D8E7F2}"/>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6D1307-58B6-429F-69AE-7C56B805A104}"/>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A33EDDE-2509-47B8-4C7C-7D1E17E37537}"/>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8201203-749C-75F9-0D13-92EDF5D89B7E}"/>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57FBDF14-D833-4A41-3EF7-9729E2135F67}"/>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C9B93CF-F0BA-204B-D0F3-1E09638C4E69}"/>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233F93D-A58D-9CEE-63A4-2C9FCE6E5026}"/>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6C91478-AD4F-9B26-5D7E-FCDB419D5F85}"/>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62" name="Graphic 6">
                <a:extLst>
                  <a:ext uri="{FF2B5EF4-FFF2-40B4-BE49-F238E27FC236}">
                    <a16:creationId xmlns:a16="http://schemas.microsoft.com/office/drawing/2014/main" id="{770397E8-20DD-57ED-569C-16D7BE79F916}"/>
                  </a:ext>
                </a:extLst>
              </p:cNvPr>
              <p:cNvGrpSpPr/>
              <p:nvPr/>
            </p:nvGrpSpPr>
            <p:grpSpPr>
              <a:xfrm>
                <a:off x="2591887" y="905069"/>
                <a:ext cx="2498539" cy="132204"/>
                <a:chOff x="222287" y="893252"/>
                <a:chExt cx="2498539" cy="132204"/>
              </a:xfrm>
              <a:solidFill>
                <a:srgbClr val="818385"/>
              </a:solidFill>
            </p:grpSpPr>
            <p:sp>
              <p:nvSpPr>
                <p:cNvPr id="63" name="Freeform 62">
                  <a:extLst>
                    <a:ext uri="{FF2B5EF4-FFF2-40B4-BE49-F238E27FC236}">
                      <a16:creationId xmlns:a16="http://schemas.microsoft.com/office/drawing/2014/main" id="{CEF481F2-D7BA-DFE9-3D4C-579040AFC7AC}"/>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E6C9B8B-BDBC-9A28-2B17-FA68656F251B}"/>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C1E5050-C693-FF22-50AD-4DC9EA27F76D}"/>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3ED3B1E-60B3-D0BD-8630-9A033955EBA5}"/>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8779650-37E0-2E6E-7A5E-86C839474FB8}"/>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A8E75BD-9A98-FEB5-CB56-21FE79D8C243}"/>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9CACC86-FDD6-3721-0E9F-4EE65CB07A17}"/>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4B43B98-7FA4-35AE-89B6-8F0E866E3759}"/>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6E48B17-BC39-C26C-638E-CB36EEFE2017}"/>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94F57F0-F5A4-397B-D757-E20D10F1A040}"/>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0C02A48-CB53-456A-3A75-C9C51F3F1222}"/>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6E2FE6E7-F8F9-54B6-D54F-2F53A62BCA4A}"/>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BD4DC7C-3A8B-AA12-F9B7-F1336233E0B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96DD43D-59C6-F25F-452F-20543FD1BCD9}"/>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EAAEDA-37F0-13EB-8761-4175BF2740EC}"/>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7B73061-2A46-CE20-8CE4-293DA97D0192}"/>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C24D4C2-DF4A-F167-8D45-9DA7A4D60953}"/>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4F6BF86-A237-8AEE-039C-C834D4982B1D}"/>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32F7066-317F-1F31-79A1-13043652A3CE}"/>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1A359ED-769F-0B98-0C87-E2AB018332D6}"/>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C5D7FF3-2E9A-720E-5BBF-E49F95A6F784}"/>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A1C59-FC94-CD86-4F10-41DB94A23E1B}"/>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DCD494A-E189-A1CA-9BA3-2B13F30793B9}"/>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132CF669-2614-9F5C-ADEF-4213C1D3BAE5}"/>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7C77EDD-0188-2C39-1789-ED1ABFC09DF9}"/>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8099A8E-9A98-6D5C-C4B6-4C6D5105E6F5}"/>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C45259C8-64BE-DC7F-8D31-928B1892090F}"/>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817EE58-6923-7587-9581-D3E5FC460948}"/>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0D0BBE3-BC22-9065-62FB-0254F63A7B4A}"/>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5446130-BA5E-569A-5E29-C24C3065E72F}"/>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6B9F28E-1962-B57B-A1B2-AA00A8F50150}"/>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C1BC72F-59F4-9F64-8458-A57E708D2EA2}"/>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6750A46-C940-0788-F2E2-D25F938C5B01}"/>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33A32C3-A9C0-60C4-5CAD-B89900DD7E4D}"/>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A1C19A1-42FA-14BF-419C-C3378E12A6F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0" name="Straight Connector 59">
              <a:extLst>
                <a:ext uri="{FF2B5EF4-FFF2-40B4-BE49-F238E27FC236}">
                  <a16:creationId xmlns:a16="http://schemas.microsoft.com/office/drawing/2014/main" id="{B376479D-D287-B06E-DAFB-32770FFC6E09}"/>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64813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10" name="Picture Placeholder 25">
            <a:extLst>
              <a:ext uri="{FF2B5EF4-FFF2-40B4-BE49-F238E27FC236}">
                <a16:creationId xmlns:a16="http://schemas.microsoft.com/office/drawing/2014/main" id="{4B04873D-D442-D8C3-AC20-096ED0A612CE}"/>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8457652" y="-7397"/>
            <a:ext cx="3751262" cy="5410200"/>
          </a:xfrm>
          <a:prstGeom prst="rect">
            <a:avLst/>
          </a:prstGeom>
        </p:spPr>
      </p:pic>
      <p:sp>
        <p:nvSpPr>
          <p:cNvPr id="5" name="Picture Placeholder 8">
            <a:extLst>
              <a:ext uri="{FF2B5EF4-FFF2-40B4-BE49-F238E27FC236}">
                <a16:creationId xmlns:a16="http://schemas.microsoft.com/office/drawing/2014/main" id="{56245849-3196-3689-66E3-0B97D03A9D46}"/>
              </a:ext>
            </a:extLst>
          </p:cNvPr>
          <p:cNvSpPr>
            <a:spLocks noGrp="1"/>
          </p:cNvSpPr>
          <p:nvPr>
            <p:ph type="pic" sz="quarter" idx="13"/>
          </p:nvPr>
        </p:nvSpPr>
        <p:spPr>
          <a:xfrm>
            <a:off x="8016815" y="645002"/>
            <a:ext cx="3443665" cy="5322955"/>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645003"/>
            <a:ext cx="6882938" cy="498598"/>
          </a:xfrm>
          <a:prstGeom prst="rect">
            <a:avLst/>
          </a:prstGeom>
        </p:spPr>
        <p:txBody>
          <a:bodyPr wrap="square" lIns="0" tIns="0" rIns="0" bIns="0" anchor="t">
            <a:spAutoFit/>
          </a:bodyPr>
          <a:lstStyle/>
          <a:p>
            <a:r>
              <a:rPr lang="en-US"/>
              <a:t>Click to edit Master title style</a:t>
            </a:r>
          </a:p>
        </p:txBody>
      </p:sp>
      <p:sp>
        <p:nvSpPr>
          <p:cNvPr id="3" name="Text Placeholder 3">
            <a:extLst>
              <a:ext uri="{FF2B5EF4-FFF2-40B4-BE49-F238E27FC236}">
                <a16:creationId xmlns:a16="http://schemas.microsoft.com/office/drawing/2014/main" id="{BB561B45-E11B-18B4-82CA-553EC62C555B}"/>
              </a:ext>
            </a:extLst>
          </p:cNvPr>
          <p:cNvSpPr>
            <a:spLocks noGrp="1"/>
          </p:cNvSpPr>
          <p:nvPr>
            <p:ph type="body" sz="quarter" idx="11"/>
          </p:nvPr>
        </p:nvSpPr>
        <p:spPr>
          <a:xfrm>
            <a:off x="731520" y="1501789"/>
            <a:ext cx="6882938" cy="446616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5FA94F8-F730-C45C-61B1-E73A5293A072}"/>
              </a:ext>
            </a:extLst>
          </p:cNvPr>
          <p:cNvSpPr/>
          <p:nvPr userDrawn="1"/>
        </p:nvSpPr>
        <p:spPr>
          <a:xfrm rot="5400000">
            <a:off x="1342478" y="693050"/>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C39D3DA-D217-7822-F5E1-A93AA8AA190E}"/>
              </a:ext>
            </a:extLst>
          </p:cNvPr>
          <p:cNvGrpSpPr/>
          <p:nvPr userDrawn="1"/>
        </p:nvGrpSpPr>
        <p:grpSpPr>
          <a:xfrm>
            <a:off x="8739025" y="6285939"/>
            <a:ext cx="1993140" cy="377628"/>
            <a:chOff x="310471" y="222213"/>
            <a:chExt cx="4826253" cy="914400"/>
          </a:xfrm>
        </p:grpSpPr>
        <p:pic>
          <p:nvPicPr>
            <p:cNvPr id="7" name="Picture 6" descr="A close up of a sign&#10;&#10;Description automatically generated">
              <a:extLst>
                <a:ext uri="{FF2B5EF4-FFF2-40B4-BE49-F238E27FC236}">
                  <a16:creationId xmlns:a16="http://schemas.microsoft.com/office/drawing/2014/main" id="{BB9E13FF-DFBF-A92B-3751-F4868D6A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9651950E-2F18-D17D-6AB0-808BD14334A8}"/>
                </a:ext>
              </a:extLst>
            </p:cNvPr>
            <p:cNvGrpSpPr/>
            <p:nvPr/>
          </p:nvGrpSpPr>
          <p:grpSpPr>
            <a:xfrm>
              <a:off x="2638185" y="392424"/>
              <a:ext cx="2498539" cy="644849"/>
              <a:chOff x="2591887" y="392424"/>
              <a:chExt cx="2498539" cy="644849"/>
            </a:xfrm>
          </p:grpSpPr>
          <p:grpSp>
            <p:nvGrpSpPr>
              <p:cNvPr id="61" name="Graphic 6">
                <a:extLst>
                  <a:ext uri="{FF2B5EF4-FFF2-40B4-BE49-F238E27FC236}">
                    <a16:creationId xmlns:a16="http://schemas.microsoft.com/office/drawing/2014/main" id="{B98E6783-EDF1-7541-50F7-F6196C8069AB}"/>
                  </a:ext>
                </a:extLst>
              </p:cNvPr>
              <p:cNvGrpSpPr/>
              <p:nvPr/>
            </p:nvGrpSpPr>
            <p:grpSpPr>
              <a:xfrm>
                <a:off x="2591887" y="392424"/>
                <a:ext cx="2498410" cy="386730"/>
                <a:chOff x="222287" y="380607"/>
                <a:chExt cx="2498410" cy="386730"/>
              </a:xfrm>
            </p:grpSpPr>
            <p:sp>
              <p:nvSpPr>
                <p:cNvPr id="98" name="Freeform 97">
                  <a:extLst>
                    <a:ext uri="{FF2B5EF4-FFF2-40B4-BE49-F238E27FC236}">
                      <a16:creationId xmlns:a16="http://schemas.microsoft.com/office/drawing/2014/main" id="{84A8E84F-3F59-0505-A4F2-E3BC52D81772}"/>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EE224C0-0358-CD63-94C7-600741D8E7F2}"/>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6D1307-58B6-429F-69AE-7C56B805A104}"/>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A33EDDE-2509-47B8-4C7C-7D1E17E37537}"/>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8201203-749C-75F9-0D13-92EDF5D89B7E}"/>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57FBDF14-D833-4A41-3EF7-9729E2135F67}"/>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C9B93CF-F0BA-204B-D0F3-1E09638C4E69}"/>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233F93D-A58D-9CEE-63A4-2C9FCE6E5026}"/>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6C91478-AD4F-9B26-5D7E-FCDB419D5F85}"/>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62" name="Graphic 6">
                <a:extLst>
                  <a:ext uri="{FF2B5EF4-FFF2-40B4-BE49-F238E27FC236}">
                    <a16:creationId xmlns:a16="http://schemas.microsoft.com/office/drawing/2014/main" id="{770397E8-20DD-57ED-569C-16D7BE79F916}"/>
                  </a:ext>
                </a:extLst>
              </p:cNvPr>
              <p:cNvGrpSpPr/>
              <p:nvPr/>
            </p:nvGrpSpPr>
            <p:grpSpPr>
              <a:xfrm>
                <a:off x="2591887" y="905069"/>
                <a:ext cx="2498539" cy="132204"/>
                <a:chOff x="222287" y="893252"/>
                <a:chExt cx="2498539" cy="132204"/>
              </a:xfrm>
              <a:solidFill>
                <a:srgbClr val="818385"/>
              </a:solidFill>
            </p:grpSpPr>
            <p:sp>
              <p:nvSpPr>
                <p:cNvPr id="63" name="Freeform 62">
                  <a:extLst>
                    <a:ext uri="{FF2B5EF4-FFF2-40B4-BE49-F238E27FC236}">
                      <a16:creationId xmlns:a16="http://schemas.microsoft.com/office/drawing/2014/main" id="{CEF481F2-D7BA-DFE9-3D4C-579040AFC7AC}"/>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E6C9B8B-BDBC-9A28-2B17-FA68656F251B}"/>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C1E5050-C693-FF22-50AD-4DC9EA27F76D}"/>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3ED3B1E-60B3-D0BD-8630-9A033955EBA5}"/>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8779650-37E0-2E6E-7A5E-86C839474FB8}"/>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A8E75BD-9A98-FEB5-CB56-21FE79D8C243}"/>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9CACC86-FDD6-3721-0E9F-4EE65CB07A17}"/>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4B43B98-7FA4-35AE-89B6-8F0E866E3759}"/>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6E48B17-BC39-C26C-638E-CB36EEFE2017}"/>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94F57F0-F5A4-397B-D757-E20D10F1A040}"/>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0C02A48-CB53-456A-3A75-C9C51F3F1222}"/>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6E2FE6E7-F8F9-54B6-D54F-2F53A62BCA4A}"/>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BD4DC7C-3A8B-AA12-F9B7-F1336233E0B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96DD43D-59C6-F25F-452F-20543FD1BCD9}"/>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EAAEDA-37F0-13EB-8761-4175BF2740EC}"/>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7B73061-2A46-CE20-8CE4-293DA97D0192}"/>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C24D4C2-DF4A-F167-8D45-9DA7A4D60953}"/>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4F6BF86-A237-8AEE-039C-C834D4982B1D}"/>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32F7066-317F-1F31-79A1-13043652A3CE}"/>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1A359ED-769F-0B98-0C87-E2AB018332D6}"/>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C5D7FF3-2E9A-720E-5BBF-E49F95A6F784}"/>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A1C59-FC94-CD86-4F10-41DB94A23E1B}"/>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DCD494A-E189-A1CA-9BA3-2B13F30793B9}"/>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132CF669-2614-9F5C-ADEF-4213C1D3BAE5}"/>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7C77EDD-0188-2C39-1789-ED1ABFC09DF9}"/>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8099A8E-9A98-6D5C-C4B6-4C6D5105E6F5}"/>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C45259C8-64BE-DC7F-8D31-928B1892090F}"/>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817EE58-6923-7587-9581-D3E5FC460948}"/>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0D0BBE3-BC22-9065-62FB-0254F63A7B4A}"/>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5446130-BA5E-569A-5E29-C24C3065E72F}"/>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6B9F28E-1962-B57B-A1B2-AA00A8F50150}"/>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C1BC72F-59F4-9F64-8458-A57E708D2EA2}"/>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6750A46-C940-0788-F2E2-D25F938C5B01}"/>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33A32C3-A9C0-60C4-5CAD-B89900DD7E4D}"/>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A1C19A1-42FA-14BF-419C-C3378E12A6F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0" name="Straight Connector 59">
              <a:extLst>
                <a:ext uri="{FF2B5EF4-FFF2-40B4-BE49-F238E27FC236}">
                  <a16:creationId xmlns:a16="http://schemas.microsoft.com/office/drawing/2014/main" id="{B376479D-D287-B06E-DAFB-32770FFC6E09}"/>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7976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A2063F-B032-170D-596E-A74F9C9C21CD}"/>
              </a:ext>
            </a:extLst>
          </p:cNvPr>
          <p:cNvSpPr>
            <a:spLocks noGrp="1"/>
          </p:cNvSpPr>
          <p:nvPr>
            <p:ph type="pic" sz="quarter" idx="15"/>
          </p:nvPr>
        </p:nvSpPr>
        <p:spPr>
          <a:xfrm>
            <a:off x="0" y="0"/>
            <a:ext cx="3751262" cy="5410200"/>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4906704" y="645003"/>
            <a:ext cx="6553775" cy="498598"/>
          </a:xfrm>
          <a:prstGeom prst="rect">
            <a:avLst/>
          </a:prstGeom>
        </p:spPr>
        <p:txBody>
          <a:bodyPr wrap="square" lIns="0" tIns="0" rIns="0" bIns="0" anchor="t">
            <a:spAutoFit/>
          </a:bodyPr>
          <a:lstStyle/>
          <a:p>
            <a:r>
              <a:rPr lang="en-US"/>
              <a:t>Click to edit Master title style</a:t>
            </a:r>
          </a:p>
        </p:txBody>
      </p:sp>
      <p:sp>
        <p:nvSpPr>
          <p:cNvPr id="4" name="Picture Placeholder 8">
            <a:extLst>
              <a:ext uri="{FF2B5EF4-FFF2-40B4-BE49-F238E27FC236}">
                <a16:creationId xmlns:a16="http://schemas.microsoft.com/office/drawing/2014/main" id="{C6CA3C34-77D7-3DE8-D680-AD4E8C6586FB}"/>
              </a:ext>
            </a:extLst>
          </p:cNvPr>
          <p:cNvSpPr>
            <a:spLocks noGrp="1"/>
          </p:cNvSpPr>
          <p:nvPr>
            <p:ph type="pic" sz="quarter" idx="12"/>
          </p:nvPr>
        </p:nvSpPr>
        <p:spPr>
          <a:xfrm>
            <a:off x="731520" y="645002"/>
            <a:ext cx="3443665" cy="5237183"/>
          </a:xfrm>
        </p:spPr>
        <p:txBody>
          <a:bodyPr/>
          <a:lstStyle/>
          <a:p>
            <a:endParaRPr lang="en-US"/>
          </a:p>
        </p:txBody>
      </p:sp>
      <p:sp>
        <p:nvSpPr>
          <p:cNvPr id="6" name="Rectangle 5">
            <a:extLst>
              <a:ext uri="{FF2B5EF4-FFF2-40B4-BE49-F238E27FC236}">
                <a16:creationId xmlns:a16="http://schemas.microsoft.com/office/drawing/2014/main" id="{97739A6B-3454-D80C-532F-1C7D83CB011F}"/>
              </a:ext>
            </a:extLst>
          </p:cNvPr>
          <p:cNvSpPr/>
          <p:nvPr userDrawn="1"/>
        </p:nvSpPr>
        <p:spPr>
          <a:xfrm rot="5400000">
            <a:off x="5529418" y="684704"/>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9FB360-4C98-2691-3A9C-5AEF07403F18}"/>
              </a:ext>
            </a:extLst>
          </p:cNvPr>
          <p:cNvGrpSpPr/>
          <p:nvPr userDrawn="1"/>
        </p:nvGrpSpPr>
        <p:grpSpPr>
          <a:xfrm>
            <a:off x="1456782" y="6274575"/>
            <a:ext cx="1993140" cy="377628"/>
            <a:chOff x="310471" y="222213"/>
            <a:chExt cx="4826253" cy="914400"/>
          </a:xfrm>
        </p:grpSpPr>
        <p:pic>
          <p:nvPicPr>
            <p:cNvPr id="8" name="Picture 7" descr="A close up of a sign&#10;&#10;Description automatically generated">
              <a:extLst>
                <a:ext uri="{FF2B5EF4-FFF2-40B4-BE49-F238E27FC236}">
                  <a16:creationId xmlns:a16="http://schemas.microsoft.com/office/drawing/2014/main" id="{68308A25-8ABF-ACBA-4387-5B4845788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61" name="Group 60">
              <a:extLst>
                <a:ext uri="{FF2B5EF4-FFF2-40B4-BE49-F238E27FC236}">
                  <a16:creationId xmlns:a16="http://schemas.microsoft.com/office/drawing/2014/main" id="{0F89BA44-2E3D-7C43-78CF-856BDF592CC4}"/>
                </a:ext>
              </a:extLst>
            </p:cNvPr>
            <p:cNvGrpSpPr/>
            <p:nvPr/>
          </p:nvGrpSpPr>
          <p:grpSpPr>
            <a:xfrm>
              <a:off x="2638185" y="392424"/>
              <a:ext cx="2498539" cy="644849"/>
              <a:chOff x="2591887" y="392424"/>
              <a:chExt cx="2498539" cy="644849"/>
            </a:xfrm>
          </p:grpSpPr>
          <p:grpSp>
            <p:nvGrpSpPr>
              <p:cNvPr id="63" name="Graphic 6">
                <a:extLst>
                  <a:ext uri="{FF2B5EF4-FFF2-40B4-BE49-F238E27FC236}">
                    <a16:creationId xmlns:a16="http://schemas.microsoft.com/office/drawing/2014/main" id="{908A6CB4-50D2-A3DD-C6EA-E5CFE05E70AD}"/>
                  </a:ext>
                </a:extLst>
              </p:cNvPr>
              <p:cNvGrpSpPr/>
              <p:nvPr/>
            </p:nvGrpSpPr>
            <p:grpSpPr>
              <a:xfrm>
                <a:off x="2591887" y="392424"/>
                <a:ext cx="2498410" cy="386730"/>
                <a:chOff x="222287" y="380607"/>
                <a:chExt cx="2498410" cy="386730"/>
              </a:xfrm>
            </p:grpSpPr>
            <p:sp>
              <p:nvSpPr>
                <p:cNvPr id="100" name="Freeform 99">
                  <a:extLst>
                    <a:ext uri="{FF2B5EF4-FFF2-40B4-BE49-F238E27FC236}">
                      <a16:creationId xmlns:a16="http://schemas.microsoft.com/office/drawing/2014/main" id="{10ED9503-5BEA-01C0-6810-7BBD764CF3A0}"/>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A82AAAD-A9A7-70B3-17E6-B4E9B7973C0C}"/>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3FFF483-0A53-AC49-98CF-360DDD5EC2AA}"/>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8655B18-5873-83D5-114A-297262E1F76D}"/>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45F0772-F94C-656A-9A19-CF60AD09BC3C}"/>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F4EA817-5BA8-FC2F-4D4A-3432FD259BD1}"/>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1CF52F2-0A6B-C417-56B0-6AA4BAD769C7}"/>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B7580E0-2867-5057-BBA6-217817C825A1}"/>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E5862B2F-6BA0-0654-70EC-8E7C78AB1233}"/>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64" name="Graphic 6">
                <a:extLst>
                  <a:ext uri="{FF2B5EF4-FFF2-40B4-BE49-F238E27FC236}">
                    <a16:creationId xmlns:a16="http://schemas.microsoft.com/office/drawing/2014/main" id="{4604CA8B-7726-0231-9814-08082FCF6422}"/>
                  </a:ext>
                </a:extLst>
              </p:cNvPr>
              <p:cNvGrpSpPr/>
              <p:nvPr/>
            </p:nvGrpSpPr>
            <p:grpSpPr>
              <a:xfrm>
                <a:off x="2591887" y="905069"/>
                <a:ext cx="2498539" cy="132204"/>
                <a:chOff x="222287" y="893252"/>
                <a:chExt cx="2498539" cy="132204"/>
              </a:xfrm>
              <a:solidFill>
                <a:srgbClr val="818385"/>
              </a:solidFill>
            </p:grpSpPr>
            <p:sp>
              <p:nvSpPr>
                <p:cNvPr id="65" name="Freeform 64">
                  <a:extLst>
                    <a:ext uri="{FF2B5EF4-FFF2-40B4-BE49-F238E27FC236}">
                      <a16:creationId xmlns:a16="http://schemas.microsoft.com/office/drawing/2014/main" id="{9C025A6D-4951-6DE8-6C4B-F60041056030}"/>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CC74633-BFD0-060B-15B0-AAA3063CB5D7}"/>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75B7980-1F3A-6CD5-BB92-9A0773D9626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F5F33B9-26F9-8881-B0C0-84350CBC053F}"/>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A46BCAE8-55C1-EE55-4F41-75231AA1AF40}"/>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7B32224-9402-57D8-9E92-0BAD2D2D71FA}"/>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7C2E524-FFF9-49B4-4E34-31C19EBEF9F8}"/>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5FB9745-2D0A-1F5C-1AD6-EB6AE4C2B56E}"/>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FABF5C5-194D-DDFE-8A80-8831B9547230}"/>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26E8E58-EF13-595F-395E-4441907D1B19}"/>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35005F1-5194-21EC-89BF-6A45D12ED805}"/>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CBB21B2-5066-C6FC-1D10-0CEB6299FE06}"/>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CAEB5F7-4EEF-3B77-C928-647A53A12C6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404686E-57E9-2325-8CB4-5A6B1BB4D51F}"/>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FFEAA43-4A93-E8B6-B0BD-664B628912C5}"/>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522415A-EC54-430D-2F04-04B0E2F71E2A}"/>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33E710F-A79D-849C-C707-840BF662DBA0}"/>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7580EC6-9566-C08E-0289-CF6B8811F543}"/>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C7E469A-5DBE-8E98-043D-F3076519352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EA22F4A-FCBC-D8A6-A782-E583CC3C6051}"/>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5A88921-0769-86BA-D215-1034131F8F99}"/>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727AB874-BB63-A2BA-EA0E-8E84FAB05BC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F9E79C7-C4A2-F7DE-9177-B358B5F6EBAA}"/>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B3040AD-EF9D-64BB-E7E8-50C55C9E34D4}"/>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140045D-9BCA-9416-30A1-C86574E183FF}"/>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0EFFE49-7082-C5F7-FF17-6505D87DA2D2}"/>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A29AC44-E338-244C-FF37-BCF1D5B3AC83}"/>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6292F5A-68BE-812B-DF1B-1B2FE69D5D25}"/>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5FCF602-B343-27D3-5685-CA676033D75C}"/>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78C1347-A1F0-5284-A28F-88C507FB93CE}"/>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C774C2E-D2E6-5055-FB6A-0C9B028D632D}"/>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3A72E23-8E03-4F08-2003-518E19A9102E}"/>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E3BFA2F3-4B37-E55C-FDFE-0269D130455B}"/>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B72E212-0BED-D8DA-EB05-90934BFA869F}"/>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C03F4D1B-7E60-87BA-E042-42A60F1381B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2" name="Straight Connector 61">
              <a:extLst>
                <a:ext uri="{FF2B5EF4-FFF2-40B4-BE49-F238E27FC236}">
                  <a16:creationId xmlns:a16="http://schemas.microsoft.com/office/drawing/2014/main" id="{41761B7E-61FF-3A17-C667-771FFCEBC00A}"/>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113" name="Text Placeholder 3">
            <a:extLst>
              <a:ext uri="{FF2B5EF4-FFF2-40B4-BE49-F238E27FC236}">
                <a16:creationId xmlns:a16="http://schemas.microsoft.com/office/drawing/2014/main" id="{A3656A6B-1C77-D35A-FA98-6F16DDC9F0DB}"/>
              </a:ext>
            </a:extLst>
          </p:cNvPr>
          <p:cNvSpPr>
            <a:spLocks noGrp="1"/>
          </p:cNvSpPr>
          <p:nvPr>
            <p:ph type="body" sz="quarter" idx="4294967295"/>
          </p:nvPr>
        </p:nvSpPr>
        <p:spPr>
          <a:xfrm>
            <a:off x="6186097" y="1891911"/>
            <a:ext cx="5274383" cy="1149392"/>
          </a:xfrm>
        </p:spPr>
        <p:txBody>
          <a:bodyPr/>
          <a:lstStyle/>
          <a:p>
            <a:endParaRPr lang="en-US"/>
          </a:p>
        </p:txBody>
      </p:sp>
      <p:sp>
        <p:nvSpPr>
          <p:cNvPr id="114" name="Text Placeholder 3">
            <a:extLst>
              <a:ext uri="{FF2B5EF4-FFF2-40B4-BE49-F238E27FC236}">
                <a16:creationId xmlns:a16="http://schemas.microsoft.com/office/drawing/2014/main" id="{A7E3C0C3-607E-A43C-866E-88C686679A14}"/>
              </a:ext>
            </a:extLst>
          </p:cNvPr>
          <p:cNvSpPr>
            <a:spLocks noGrp="1"/>
          </p:cNvSpPr>
          <p:nvPr>
            <p:ph type="body" sz="quarter" idx="4294967295"/>
          </p:nvPr>
        </p:nvSpPr>
        <p:spPr>
          <a:xfrm>
            <a:off x="6186096" y="3429000"/>
            <a:ext cx="5274383" cy="1149392"/>
          </a:xfrm>
        </p:spPr>
        <p:txBody>
          <a:bodyPr/>
          <a:lstStyle/>
          <a:p>
            <a:endParaRPr lang="en-US"/>
          </a:p>
        </p:txBody>
      </p:sp>
      <p:sp>
        <p:nvSpPr>
          <p:cNvPr id="115" name="Text Placeholder 3">
            <a:extLst>
              <a:ext uri="{FF2B5EF4-FFF2-40B4-BE49-F238E27FC236}">
                <a16:creationId xmlns:a16="http://schemas.microsoft.com/office/drawing/2014/main" id="{E1C7B1D6-DA52-9A6F-908F-800828DBEC88}"/>
              </a:ext>
            </a:extLst>
          </p:cNvPr>
          <p:cNvSpPr>
            <a:spLocks noGrp="1"/>
          </p:cNvSpPr>
          <p:nvPr>
            <p:ph type="body" sz="quarter" idx="4294967295"/>
          </p:nvPr>
        </p:nvSpPr>
        <p:spPr>
          <a:xfrm>
            <a:off x="6186095" y="4966089"/>
            <a:ext cx="5274383" cy="1149392"/>
          </a:xfrm>
        </p:spPr>
        <p:txBody>
          <a:bodyPr/>
          <a:lstStyle/>
          <a:p>
            <a:endParaRPr lang="en-US"/>
          </a:p>
        </p:txBody>
      </p:sp>
    </p:spTree>
    <p:extLst>
      <p:ext uri="{BB962C8B-B14F-4D97-AF65-F5344CB8AC3E}">
        <p14:creationId xmlns:p14="http://schemas.microsoft.com/office/powerpoint/2010/main" val="2121996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2">
    <p:spTree>
      <p:nvGrpSpPr>
        <p:cNvPr id="1" name=""/>
        <p:cNvGrpSpPr/>
        <p:nvPr/>
      </p:nvGrpSpPr>
      <p:grpSpPr>
        <a:xfrm>
          <a:off x="0" y="0"/>
          <a:ext cx="0" cy="0"/>
          <a:chOff x="0" y="0"/>
          <a:chExt cx="0" cy="0"/>
        </a:xfrm>
      </p:grpSpPr>
      <p:pic>
        <p:nvPicPr>
          <p:cNvPr id="3" name="Picture Placeholder 19" descr="A picture containing aqua, blue, water, space&#10;&#10;Description automatically generated">
            <a:extLst>
              <a:ext uri="{FF2B5EF4-FFF2-40B4-BE49-F238E27FC236}">
                <a16:creationId xmlns:a16="http://schemas.microsoft.com/office/drawing/2014/main" id="{B1D2B866-C052-4B11-5306-8AEF2DABE773}"/>
              </a:ext>
            </a:extLst>
          </p:cNvPr>
          <p:cNvPicPr>
            <a:picLocks noChangeAspect="1"/>
          </p:cNvPicPr>
          <p:nvPr userDrawn="1"/>
        </p:nvPicPr>
        <p:blipFill>
          <a:blip r:embed="rId2">
            <a:extLst>
              <a:ext uri="{28A0092B-C50C-407E-A947-70E740481C1C}">
                <a14:useLocalDpi xmlns:a14="http://schemas.microsoft.com/office/drawing/2010/main" val="0"/>
              </a:ext>
            </a:extLst>
          </a:blip>
          <a:srcRect l="10998" r="10998"/>
          <a:stretch/>
        </p:blipFill>
        <p:spPr>
          <a:xfrm>
            <a:off x="0" y="0"/>
            <a:ext cx="3751262" cy="5410200"/>
          </a:xfrm>
          <a:prstGeom prst="rect">
            <a:avLst/>
          </a:prstGeom>
        </p:spPr>
      </p:pic>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4906704" y="645003"/>
            <a:ext cx="6553775" cy="498598"/>
          </a:xfrm>
          <a:prstGeom prst="rect">
            <a:avLst/>
          </a:prstGeom>
        </p:spPr>
        <p:txBody>
          <a:bodyPr wrap="square" lIns="0" tIns="0" rIns="0" bIns="0" anchor="t">
            <a:spAutoFit/>
          </a:bodyPr>
          <a:lstStyle/>
          <a:p>
            <a:r>
              <a:rPr lang="en-US"/>
              <a:t>Click to edit Master title style</a:t>
            </a:r>
          </a:p>
        </p:txBody>
      </p:sp>
      <p:sp>
        <p:nvSpPr>
          <p:cNvPr id="4" name="Picture Placeholder 8">
            <a:extLst>
              <a:ext uri="{FF2B5EF4-FFF2-40B4-BE49-F238E27FC236}">
                <a16:creationId xmlns:a16="http://schemas.microsoft.com/office/drawing/2014/main" id="{C6CA3C34-77D7-3DE8-D680-AD4E8C6586FB}"/>
              </a:ext>
            </a:extLst>
          </p:cNvPr>
          <p:cNvSpPr>
            <a:spLocks noGrp="1"/>
          </p:cNvSpPr>
          <p:nvPr>
            <p:ph type="pic" sz="quarter" idx="12"/>
          </p:nvPr>
        </p:nvSpPr>
        <p:spPr>
          <a:xfrm>
            <a:off x="731520" y="645002"/>
            <a:ext cx="3443665" cy="5237183"/>
          </a:xfrm>
        </p:spPr>
        <p:txBody>
          <a:bodyPr/>
          <a:lstStyle/>
          <a:p>
            <a:endParaRPr lang="en-US"/>
          </a:p>
        </p:txBody>
      </p:sp>
      <p:sp>
        <p:nvSpPr>
          <p:cNvPr id="6" name="Rectangle 5">
            <a:extLst>
              <a:ext uri="{FF2B5EF4-FFF2-40B4-BE49-F238E27FC236}">
                <a16:creationId xmlns:a16="http://schemas.microsoft.com/office/drawing/2014/main" id="{97739A6B-3454-D80C-532F-1C7D83CB011F}"/>
              </a:ext>
            </a:extLst>
          </p:cNvPr>
          <p:cNvSpPr/>
          <p:nvPr userDrawn="1"/>
        </p:nvSpPr>
        <p:spPr>
          <a:xfrm rot="5400000">
            <a:off x="5529418" y="684704"/>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9FB360-4C98-2691-3A9C-5AEF07403F18}"/>
              </a:ext>
            </a:extLst>
          </p:cNvPr>
          <p:cNvGrpSpPr/>
          <p:nvPr userDrawn="1"/>
        </p:nvGrpSpPr>
        <p:grpSpPr>
          <a:xfrm>
            <a:off x="1456782" y="6274575"/>
            <a:ext cx="1993140" cy="377628"/>
            <a:chOff x="310471" y="222213"/>
            <a:chExt cx="4826253" cy="914400"/>
          </a:xfrm>
        </p:grpSpPr>
        <p:pic>
          <p:nvPicPr>
            <p:cNvPr id="8" name="Picture 7" descr="A close up of a sign&#10;&#10;Description automatically generated">
              <a:extLst>
                <a:ext uri="{FF2B5EF4-FFF2-40B4-BE49-F238E27FC236}">
                  <a16:creationId xmlns:a16="http://schemas.microsoft.com/office/drawing/2014/main" id="{68308A25-8ABF-ACBA-4387-5B4845788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61" name="Group 60">
              <a:extLst>
                <a:ext uri="{FF2B5EF4-FFF2-40B4-BE49-F238E27FC236}">
                  <a16:creationId xmlns:a16="http://schemas.microsoft.com/office/drawing/2014/main" id="{0F89BA44-2E3D-7C43-78CF-856BDF592CC4}"/>
                </a:ext>
              </a:extLst>
            </p:cNvPr>
            <p:cNvGrpSpPr/>
            <p:nvPr/>
          </p:nvGrpSpPr>
          <p:grpSpPr>
            <a:xfrm>
              <a:off x="2638185" y="392424"/>
              <a:ext cx="2498539" cy="644849"/>
              <a:chOff x="2591887" y="392424"/>
              <a:chExt cx="2498539" cy="644849"/>
            </a:xfrm>
          </p:grpSpPr>
          <p:grpSp>
            <p:nvGrpSpPr>
              <p:cNvPr id="63" name="Graphic 6">
                <a:extLst>
                  <a:ext uri="{FF2B5EF4-FFF2-40B4-BE49-F238E27FC236}">
                    <a16:creationId xmlns:a16="http://schemas.microsoft.com/office/drawing/2014/main" id="{908A6CB4-50D2-A3DD-C6EA-E5CFE05E70AD}"/>
                  </a:ext>
                </a:extLst>
              </p:cNvPr>
              <p:cNvGrpSpPr/>
              <p:nvPr/>
            </p:nvGrpSpPr>
            <p:grpSpPr>
              <a:xfrm>
                <a:off x="2591887" y="392424"/>
                <a:ext cx="2498410" cy="386730"/>
                <a:chOff x="222287" y="380607"/>
                <a:chExt cx="2498410" cy="386730"/>
              </a:xfrm>
            </p:grpSpPr>
            <p:sp>
              <p:nvSpPr>
                <p:cNvPr id="100" name="Freeform 99">
                  <a:extLst>
                    <a:ext uri="{FF2B5EF4-FFF2-40B4-BE49-F238E27FC236}">
                      <a16:creationId xmlns:a16="http://schemas.microsoft.com/office/drawing/2014/main" id="{10ED9503-5BEA-01C0-6810-7BBD764CF3A0}"/>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A82AAAD-A9A7-70B3-17E6-B4E9B7973C0C}"/>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3FFF483-0A53-AC49-98CF-360DDD5EC2AA}"/>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8655B18-5873-83D5-114A-297262E1F76D}"/>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45F0772-F94C-656A-9A19-CF60AD09BC3C}"/>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F4EA817-5BA8-FC2F-4D4A-3432FD259BD1}"/>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1CF52F2-0A6B-C417-56B0-6AA4BAD769C7}"/>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B7580E0-2867-5057-BBA6-217817C825A1}"/>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E5862B2F-6BA0-0654-70EC-8E7C78AB1233}"/>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64" name="Graphic 6">
                <a:extLst>
                  <a:ext uri="{FF2B5EF4-FFF2-40B4-BE49-F238E27FC236}">
                    <a16:creationId xmlns:a16="http://schemas.microsoft.com/office/drawing/2014/main" id="{4604CA8B-7726-0231-9814-08082FCF6422}"/>
                  </a:ext>
                </a:extLst>
              </p:cNvPr>
              <p:cNvGrpSpPr/>
              <p:nvPr/>
            </p:nvGrpSpPr>
            <p:grpSpPr>
              <a:xfrm>
                <a:off x="2591887" y="905069"/>
                <a:ext cx="2498539" cy="132204"/>
                <a:chOff x="222287" y="893252"/>
                <a:chExt cx="2498539" cy="132204"/>
              </a:xfrm>
              <a:solidFill>
                <a:srgbClr val="818385"/>
              </a:solidFill>
            </p:grpSpPr>
            <p:sp>
              <p:nvSpPr>
                <p:cNvPr id="65" name="Freeform 64">
                  <a:extLst>
                    <a:ext uri="{FF2B5EF4-FFF2-40B4-BE49-F238E27FC236}">
                      <a16:creationId xmlns:a16="http://schemas.microsoft.com/office/drawing/2014/main" id="{9C025A6D-4951-6DE8-6C4B-F60041056030}"/>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CC74633-BFD0-060B-15B0-AAA3063CB5D7}"/>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75B7980-1F3A-6CD5-BB92-9A0773D9626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F5F33B9-26F9-8881-B0C0-84350CBC053F}"/>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A46BCAE8-55C1-EE55-4F41-75231AA1AF40}"/>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7B32224-9402-57D8-9E92-0BAD2D2D71FA}"/>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7C2E524-FFF9-49B4-4E34-31C19EBEF9F8}"/>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5FB9745-2D0A-1F5C-1AD6-EB6AE4C2B56E}"/>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FABF5C5-194D-DDFE-8A80-8831B9547230}"/>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26E8E58-EF13-595F-395E-4441907D1B19}"/>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35005F1-5194-21EC-89BF-6A45D12ED805}"/>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CBB21B2-5066-C6FC-1D10-0CEB6299FE06}"/>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CAEB5F7-4EEF-3B77-C928-647A53A12C6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404686E-57E9-2325-8CB4-5A6B1BB4D51F}"/>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FFEAA43-4A93-E8B6-B0BD-664B628912C5}"/>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522415A-EC54-430D-2F04-04B0E2F71E2A}"/>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33E710F-A79D-849C-C707-840BF662DBA0}"/>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7580EC6-9566-C08E-0289-CF6B8811F543}"/>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C7E469A-5DBE-8E98-043D-F3076519352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EA22F4A-FCBC-D8A6-A782-E583CC3C6051}"/>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5A88921-0769-86BA-D215-1034131F8F99}"/>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727AB874-BB63-A2BA-EA0E-8E84FAB05BC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F9E79C7-C4A2-F7DE-9177-B358B5F6EBAA}"/>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B3040AD-EF9D-64BB-E7E8-50C55C9E34D4}"/>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140045D-9BCA-9416-30A1-C86574E183FF}"/>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0EFFE49-7082-C5F7-FF17-6505D87DA2D2}"/>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A29AC44-E338-244C-FF37-BCF1D5B3AC83}"/>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6292F5A-68BE-812B-DF1B-1B2FE69D5D25}"/>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5FCF602-B343-27D3-5685-CA676033D75C}"/>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78C1347-A1F0-5284-A28F-88C507FB93CE}"/>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C774C2E-D2E6-5055-FB6A-0C9B028D632D}"/>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3A72E23-8E03-4F08-2003-518E19A9102E}"/>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E3BFA2F3-4B37-E55C-FDFE-0269D130455B}"/>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B72E212-0BED-D8DA-EB05-90934BFA869F}"/>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C03F4D1B-7E60-87BA-E042-42A60F1381B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2" name="Straight Connector 61">
              <a:extLst>
                <a:ext uri="{FF2B5EF4-FFF2-40B4-BE49-F238E27FC236}">
                  <a16:creationId xmlns:a16="http://schemas.microsoft.com/office/drawing/2014/main" id="{41761B7E-61FF-3A17-C667-771FFCEBC00A}"/>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113" name="Text Placeholder 3">
            <a:extLst>
              <a:ext uri="{FF2B5EF4-FFF2-40B4-BE49-F238E27FC236}">
                <a16:creationId xmlns:a16="http://schemas.microsoft.com/office/drawing/2014/main" id="{A3656A6B-1C77-D35A-FA98-6F16DDC9F0DB}"/>
              </a:ext>
            </a:extLst>
          </p:cNvPr>
          <p:cNvSpPr>
            <a:spLocks noGrp="1"/>
          </p:cNvSpPr>
          <p:nvPr>
            <p:ph type="body" sz="quarter" idx="4294967295"/>
          </p:nvPr>
        </p:nvSpPr>
        <p:spPr>
          <a:xfrm>
            <a:off x="6186097" y="1891911"/>
            <a:ext cx="5274383" cy="1149392"/>
          </a:xfrm>
        </p:spPr>
        <p:txBody>
          <a:bodyPr/>
          <a:lstStyle/>
          <a:p>
            <a:endParaRPr lang="en-US"/>
          </a:p>
        </p:txBody>
      </p:sp>
      <p:sp>
        <p:nvSpPr>
          <p:cNvPr id="114" name="Text Placeholder 3">
            <a:extLst>
              <a:ext uri="{FF2B5EF4-FFF2-40B4-BE49-F238E27FC236}">
                <a16:creationId xmlns:a16="http://schemas.microsoft.com/office/drawing/2014/main" id="{A7E3C0C3-607E-A43C-866E-88C686679A14}"/>
              </a:ext>
            </a:extLst>
          </p:cNvPr>
          <p:cNvSpPr>
            <a:spLocks noGrp="1"/>
          </p:cNvSpPr>
          <p:nvPr>
            <p:ph type="body" sz="quarter" idx="4294967295"/>
          </p:nvPr>
        </p:nvSpPr>
        <p:spPr>
          <a:xfrm>
            <a:off x="6186096" y="3429000"/>
            <a:ext cx="5274383" cy="1149392"/>
          </a:xfrm>
        </p:spPr>
        <p:txBody>
          <a:bodyPr/>
          <a:lstStyle/>
          <a:p>
            <a:endParaRPr lang="en-US"/>
          </a:p>
        </p:txBody>
      </p:sp>
      <p:sp>
        <p:nvSpPr>
          <p:cNvPr id="115" name="Text Placeholder 3">
            <a:extLst>
              <a:ext uri="{FF2B5EF4-FFF2-40B4-BE49-F238E27FC236}">
                <a16:creationId xmlns:a16="http://schemas.microsoft.com/office/drawing/2014/main" id="{E1C7B1D6-DA52-9A6F-908F-800828DBEC88}"/>
              </a:ext>
            </a:extLst>
          </p:cNvPr>
          <p:cNvSpPr>
            <a:spLocks noGrp="1"/>
          </p:cNvSpPr>
          <p:nvPr>
            <p:ph type="body" sz="quarter" idx="4294967295"/>
          </p:nvPr>
        </p:nvSpPr>
        <p:spPr>
          <a:xfrm>
            <a:off x="6186095" y="4966089"/>
            <a:ext cx="5274383" cy="1149392"/>
          </a:xfrm>
        </p:spPr>
        <p:txBody>
          <a:bodyPr/>
          <a:lstStyle/>
          <a:p>
            <a:endParaRPr lang="en-US"/>
          </a:p>
        </p:txBody>
      </p:sp>
    </p:spTree>
    <p:extLst>
      <p:ext uri="{BB962C8B-B14F-4D97-AF65-F5344CB8AC3E}">
        <p14:creationId xmlns:p14="http://schemas.microsoft.com/office/powerpoint/2010/main" val="360842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200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444E1-C3FF-C500-2EDA-BF8D5393F93D}"/>
              </a:ext>
            </a:extLst>
          </p:cNvPr>
          <p:cNvSpPr/>
          <p:nvPr userDrawn="1"/>
        </p:nvSpPr>
        <p:spPr>
          <a:xfrm>
            <a:off x="0" y="3181924"/>
            <a:ext cx="12192000" cy="3676076"/>
          </a:xfrm>
          <a:prstGeom prst="rect">
            <a:avLst/>
          </a:prstGeom>
          <a:blipFill dpi="0" rotWithShape="1">
            <a:blip r:embed="rId2"/>
            <a:srcRect/>
            <a:tile tx="0" ty="0" sx="67000" sy="67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3" descr="A black rectangular frame with a white background&#10;&#10;Description automatically generated">
            <a:extLst>
              <a:ext uri="{FF2B5EF4-FFF2-40B4-BE49-F238E27FC236}">
                <a16:creationId xmlns:a16="http://schemas.microsoft.com/office/drawing/2014/main" id="{D3C2F037-8B1B-E7E1-A887-90BEABB10B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3" b="-518"/>
          <a:stretch/>
        </p:blipFill>
        <p:spPr>
          <a:xfrm>
            <a:off x="731521" y="864881"/>
            <a:ext cx="2839711" cy="5732145"/>
          </a:xfrm>
          <a:prstGeom prst="rect">
            <a:avLst/>
          </a:prstGeom>
          <a:effectLst>
            <a:outerShdw blurRad="190500" dist="292100" dir="8100000" algn="tr" rotWithShape="0">
              <a:prstClr val="black">
                <a:alpha val="26000"/>
              </a:prstClr>
            </a:outerShdw>
          </a:effectLst>
        </p:spPr>
      </p:pic>
      <p:sp>
        <p:nvSpPr>
          <p:cNvPr id="14" name="Text Placeholder 3">
            <a:extLst>
              <a:ext uri="{FF2B5EF4-FFF2-40B4-BE49-F238E27FC236}">
                <a16:creationId xmlns:a16="http://schemas.microsoft.com/office/drawing/2014/main" id="{05BC3317-5E4D-8E55-B387-FEEB08420B22}"/>
              </a:ext>
            </a:extLst>
          </p:cNvPr>
          <p:cNvSpPr>
            <a:spLocks noGrp="1"/>
          </p:cNvSpPr>
          <p:nvPr>
            <p:ph type="body" sz="quarter" idx="4294967295"/>
          </p:nvPr>
        </p:nvSpPr>
        <p:spPr>
          <a:xfrm>
            <a:off x="6186097" y="1891911"/>
            <a:ext cx="5274383" cy="1149392"/>
          </a:xfrm>
        </p:spPr>
        <p:txBody>
          <a:bodyPr/>
          <a:lstStyle/>
          <a:p>
            <a:endParaRPr lang="en-US"/>
          </a:p>
        </p:txBody>
      </p:sp>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4906704" y="645003"/>
            <a:ext cx="6553775" cy="498598"/>
          </a:xfrm>
          <a:prstGeom prst="rect">
            <a:avLst/>
          </a:prstGeom>
        </p:spPr>
        <p:txBody>
          <a:bodyPr wrap="square" lIns="0" tIns="0" rIns="0" bIns="0" anchor="t">
            <a:spAutoFit/>
          </a:bodyPr>
          <a:lstStyle/>
          <a:p>
            <a:r>
              <a:rPr lang="en-US"/>
              <a:t>Click to edit Master title style</a:t>
            </a:r>
          </a:p>
        </p:txBody>
      </p:sp>
      <p:sp>
        <p:nvSpPr>
          <p:cNvPr id="6" name="Rectangle 5">
            <a:extLst>
              <a:ext uri="{FF2B5EF4-FFF2-40B4-BE49-F238E27FC236}">
                <a16:creationId xmlns:a16="http://schemas.microsoft.com/office/drawing/2014/main" id="{97739A6B-3454-D80C-532F-1C7D83CB011F}"/>
              </a:ext>
            </a:extLst>
          </p:cNvPr>
          <p:cNvSpPr/>
          <p:nvPr userDrawn="1"/>
        </p:nvSpPr>
        <p:spPr>
          <a:xfrm rot="5400000">
            <a:off x="5529418" y="684704"/>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69FB360-4C98-2691-3A9C-5AEF07403F18}"/>
              </a:ext>
            </a:extLst>
          </p:cNvPr>
          <p:cNvGrpSpPr/>
          <p:nvPr userDrawn="1"/>
        </p:nvGrpSpPr>
        <p:grpSpPr>
          <a:xfrm>
            <a:off x="1154806" y="186387"/>
            <a:ext cx="1993140" cy="377628"/>
            <a:chOff x="310471" y="222213"/>
            <a:chExt cx="4826253" cy="914400"/>
          </a:xfrm>
        </p:grpSpPr>
        <p:pic>
          <p:nvPicPr>
            <p:cNvPr id="8" name="Picture 7" descr="A close up of a sign&#10;&#10;Description automatically generated">
              <a:extLst>
                <a:ext uri="{FF2B5EF4-FFF2-40B4-BE49-F238E27FC236}">
                  <a16:creationId xmlns:a16="http://schemas.microsoft.com/office/drawing/2014/main" id="{68308A25-8ABF-ACBA-4387-5B4845788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61" name="Group 60">
              <a:extLst>
                <a:ext uri="{FF2B5EF4-FFF2-40B4-BE49-F238E27FC236}">
                  <a16:creationId xmlns:a16="http://schemas.microsoft.com/office/drawing/2014/main" id="{0F89BA44-2E3D-7C43-78CF-856BDF592CC4}"/>
                </a:ext>
              </a:extLst>
            </p:cNvPr>
            <p:cNvGrpSpPr/>
            <p:nvPr/>
          </p:nvGrpSpPr>
          <p:grpSpPr>
            <a:xfrm>
              <a:off x="2638185" y="392424"/>
              <a:ext cx="2498539" cy="644849"/>
              <a:chOff x="2591887" y="392424"/>
              <a:chExt cx="2498539" cy="644849"/>
            </a:xfrm>
          </p:grpSpPr>
          <p:grpSp>
            <p:nvGrpSpPr>
              <p:cNvPr id="63" name="Graphic 6">
                <a:extLst>
                  <a:ext uri="{FF2B5EF4-FFF2-40B4-BE49-F238E27FC236}">
                    <a16:creationId xmlns:a16="http://schemas.microsoft.com/office/drawing/2014/main" id="{908A6CB4-50D2-A3DD-C6EA-E5CFE05E70AD}"/>
                  </a:ext>
                </a:extLst>
              </p:cNvPr>
              <p:cNvGrpSpPr/>
              <p:nvPr/>
            </p:nvGrpSpPr>
            <p:grpSpPr>
              <a:xfrm>
                <a:off x="2591887" y="392424"/>
                <a:ext cx="2498410" cy="386730"/>
                <a:chOff x="222287" y="380607"/>
                <a:chExt cx="2498410" cy="386730"/>
              </a:xfrm>
            </p:grpSpPr>
            <p:sp>
              <p:nvSpPr>
                <p:cNvPr id="100" name="Freeform 99">
                  <a:extLst>
                    <a:ext uri="{FF2B5EF4-FFF2-40B4-BE49-F238E27FC236}">
                      <a16:creationId xmlns:a16="http://schemas.microsoft.com/office/drawing/2014/main" id="{10ED9503-5BEA-01C0-6810-7BBD764CF3A0}"/>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A82AAAD-A9A7-70B3-17E6-B4E9B7973C0C}"/>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3FFF483-0A53-AC49-98CF-360DDD5EC2AA}"/>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8655B18-5873-83D5-114A-297262E1F76D}"/>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45F0772-F94C-656A-9A19-CF60AD09BC3C}"/>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F4EA817-5BA8-FC2F-4D4A-3432FD259BD1}"/>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1CF52F2-0A6B-C417-56B0-6AA4BAD769C7}"/>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B7580E0-2867-5057-BBA6-217817C825A1}"/>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E5862B2F-6BA0-0654-70EC-8E7C78AB1233}"/>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64" name="Graphic 6">
                <a:extLst>
                  <a:ext uri="{FF2B5EF4-FFF2-40B4-BE49-F238E27FC236}">
                    <a16:creationId xmlns:a16="http://schemas.microsoft.com/office/drawing/2014/main" id="{4604CA8B-7726-0231-9814-08082FCF6422}"/>
                  </a:ext>
                </a:extLst>
              </p:cNvPr>
              <p:cNvGrpSpPr/>
              <p:nvPr/>
            </p:nvGrpSpPr>
            <p:grpSpPr>
              <a:xfrm>
                <a:off x="2591887" y="905069"/>
                <a:ext cx="2498539" cy="132204"/>
                <a:chOff x="222287" y="893252"/>
                <a:chExt cx="2498539" cy="132204"/>
              </a:xfrm>
              <a:solidFill>
                <a:srgbClr val="818385"/>
              </a:solidFill>
            </p:grpSpPr>
            <p:sp>
              <p:nvSpPr>
                <p:cNvPr id="65" name="Freeform 64">
                  <a:extLst>
                    <a:ext uri="{FF2B5EF4-FFF2-40B4-BE49-F238E27FC236}">
                      <a16:creationId xmlns:a16="http://schemas.microsoft.com/office/drawing/2014/main" id="{9C025A6D-4951-6DE8-6C4B-F60041056030}"/>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CC74633-BFD0-060B-15B0-AAA3063CB5D7}"/>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75B7980-1F3A-6CD5-BB92-9A0773D96260}"/>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F5F33B9-26F9-8881-B0C0-84350CBC053F}"/>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A46BCAE8-55C1-EE55-4F41-75231AA1AF40}"/>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7B32224-9402-57D8-9E92-0BAD2D2D71FA}"/>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7C2E524-FFF9-49B4-4E34-31C19EBEF9F8}"/>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5FB9745-2D0A-1F5C-1AD6-EB6AE4C2B56E}"/>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FABF5C5-194D-DDFE-8A80-8831B9547230}"/>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26E8E58-EF13-595F-395E-4441907D1B19}"/>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35005F1-5194-21EC-89BF-6A45D12ED805}"/>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CBB21B2-5066-C6FC-1D10-0CEB6299FE06}"/>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CAEB5F7-4EEF-3B77-C928-647A53A12C63}"/>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404686E-57E9-2325-8CB4-5A6B1BB4D51F}"/>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FFEAA43-4A93-E8B6-B0BD-664B628912C5}"/>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522415A-EC54-430D-2F04-04B0E2F71E2A}"/>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33E710F-A79D-849C-C707-840BF662DBA0}"/>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7580EC6-9566-C08E-0289-CF6B8811F543}"/>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C7E469A-5DBE-8E98-043D-F30765193526}"/>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EA22F4A-FCBC-D8A6-A782-E583CC3C6051}"/>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5A88921-0769-86BA-D215-1034131F8F99}"/>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727AB874-BB63-A2BA-EA0E-8E84FAB05BCC}"/>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F9E79C7-C4A2-F7DE-9177-B358B5F6EBAA}"/>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B3040AD-EF9D-64BB-E7E8-50C55C9E34D4}"/>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140045D-9BCA-9416-30A1-C86574E183FF}"/>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0EFFE49-7082-C5F7-FF17-6505D87DA2D2}"/>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A29AC44-E338-244C-FF37-BCF1D5B3AC83}"/>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6292F5A-68BE-812B-DF1B-1B2FE69D5D25}"/>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5FCF602-B343-27D3-5685-CA676033D75C}"/>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78C1347-A1F0-5284-A28F-88C507FB93CE}"/>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C774C2E-D2E6-5055-FB6A-0C9B028D632D}"/>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3A72E23-8E03-4F08-2003-518E19A9102E}"/>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E3BFA2F3-4B37-E55C-FDFE-0269D130455B}"/>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B72E212-0BED-D8DA-EB05-90934BFA869F}"/>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C03F4D1B-7E60-87BA-E042-42A60F1381B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62" name="Straight Connector 61">
              <a:extLst>
                <a:ext uri="{FF2B5EF4-FFF2-40B4-BE49-F238E27FC236}">
                  <a16:creationId xmlns:a16="http://schemas.microsoft.com/office/drawing/2014/main" id="{41761B7E-61FF-3A17-C667-771FFCEBC00A}"/>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15" name="Text Placeholder 3">
            <a:extLst>
              <a:ext uri="{FF2B5EF4-FFF2-40B4-BE49-F238E27FC236}">
                <a16:creationId xmlns:a16="http://schemas.microsoft.com/office/drawing/2014/main" id="{CE5DA8F3-22B1-3997-7D5E-55B8D86E7790}"/>
              </a:ext>
            </a:extLst>
          </p:cNvPr>
          <p:cNvSpPr>
            <a:spLocks noGrp="1"/>
          </p:cNvSpPr>
          <p:nvPr>
            <p:ph type="body" sz="quarter" idx="4294967295"/>
          </p:nvPr>
        </p:nvSpPr>
        <p:spPr>
          <a:xfrm>
            <a:off x="6186095" y="5056335"/>
            <a:ext cx="5274383" cy="1149392"/>
          </a:xfrm>
        </p:spPr>
        <p:txBody>
          <a:bodyPr/>
          <a:lstStyle>
            <a:lvl1pPr>
              <a:defRPr>
                <a:solidFill>
                  <a:schemeClr val="bg1"/>
                </a:solidFill>
              </a:defRPr>
            </a:lvl1pPr>
          </a:lstStyle>
          <a:p>
            <a:endParaRPr lang="en-US"/>
          </a:p>
        </p:txBody>
      </p:sp>
      <p:sp>
        <p:nvSpPr>
          <p:cNvPr id="16" name="Text Placeholder 3">
            <a:extLst>
              <a:ext uri="{FF2B5EF4-FFF2-40B4-BE49-F238E27FC236}">
                <a16:creationId xmlns:a16="http://schemas.microsoft.com/office/drawing/2014/main" id="{F06D2AC2-A228-B6F1-EFF8-F339CB768682}"/>
              </a:ext>
            </a:extLst>
          </p:cNvPr>
          <p:cNvSpPr>
            <a:spLocks noGrp="1"/>
          </p:cNvSpPr>
          <p:nvPr>
            <p:ph type="body" sz="quarter" idx="4294967295"/>
          </p:nvPr>
        </p:nvSpPr>
        <p:spPr>
          <a:xfrm>
            <a:off x="6186096" y="3604220"/>
            <a:ext cx="5274383" cy="1149392"/>
          </a:xfrm>
        </p:spPr>
        <p:txBody>
          <a:bodyPr/>
          <a:lstStyle>
            <a:lvl1pPr>
              <a:defRPr>
                <a:solidFill>
                  <a:schemeClr val="bg1"/>
                </a:solidFill>
              </a:defRPr>
            </a:lvl1pPr>
          </a:lstStyle>
          <a:p>
            <a:endParaRPr lang="en-US"/>
          </a:p>
        </p:txBody>
      </p:sp>
      <p:sp>
        <p:nvSpPr>
          <p:cNvPr id="5" name="Picture Placeholder 18">
            <a:extLst>
              <a:ext uri="{FF2B5EF4-FFF2-40B4-BE49-F238E27FC236}">
                <a16:creationId xmlns:a16="http://schemas.microsoft.com/office/drawing/2014/main" id="{947B2814-7434-57A1-F366-6FFF2C219882}"/>
              </a:ext>
            </a:extLst>
          </p:cNvPr>
          <p:cNvSpPr>
            <a:spLocks noGrp="1"/>
          </p:cNvSpPr>
          <p:nvPr>
            <p:ph type="pic" sz="quarter" idx="12"/>
          </p:nvPr>
        </p:nvSpPr>
        <p:spPr>
          <a:xfrm>
            <a:off x="811758" y="958917"/>
            <a:ext cx="2689724" cy="5497639"/>
          </a:xfrm>
          <a:custGeom>
            <a:avLst/>
            <a:gdLst>
              <a:gd name="connsiteX0" fmla="*/ 0 w 2689724"/>
              <a:gd name="connsiteY0" fmla="*/ 448296 h 5508790"/>
              <a:gd name="connsiteX1" fmla="*/ 448296 w 2689724"/>
              <a:gd name="connsiteY1" fmla="*/ 0 h 5508790"/>
              <a:gd name="connsiteX2" fmla="*/ 2241428 w 2689724"/>
              <a:gd name="connsiteY2" fmla="*/ 0 h 5508790"/>
              <a:gd name="connsiteX3" fmla="*/ 2689724 w 2689724"/>
              <a:gd name="connsiteY3" fmla="*/ 448296 h 5508790"/>
              <a:gd name="connsiteX4" fmla="*/ 2689724 w 2689724"/>
              <a:gd name="connsiteY4" fmla="*/ 5060494 h 5508790"/>
              <a:gd name="connsiteX5" fmla="*/ 2241428 w 2689724"/>
              <a:gd name="connsiteY5" fmla="*/ 5508790 h 5508790"/>
              <a:gd name="connsiteX6" fmla="*/ 448296 w 2689724"/>
              <a:gd name="connsiteY6" fmla="*/ 5508790 h 5508790"/>
              <a:gd name="connsiteX7" fmla="*/ 0 w 2689724"/>
              <a:gd name="connsiteY7" fmla="*/ 5060494 h 5508790"/>
              <a:gd name="connsiteX8" fmla="*/ 0 w 2689724"/>
              <a:gd name="connsiteY8" fmla="*/ 448296 h 5508790"/>
              <a:gd name="connsiteX0" fmla="*/ 0 w 2689724"/>
              <a:gd name="connsiteY0" fmla="*/ 448296 h 5508790"/>
              <a:gd name="connsiteX1" fmla="*/ 370237 w 2689724"/>
              <a:gd name="connsiteY1" fmla="*/ 11151 h 5508790"/>
              <a:gd name="connsiteX2" fmla="*/ 2241428 w 2689724"/>
              <a:gd name="connsiteY2" fmla="*/ 0 h 5508790"/>
              <a:gd name="connsiteX3" fmla="*/ 2689724 w 2689724"/>
              <a:gd name="connsiteY3" fmla="*/ 448296 h 5508790"/>
              <a:gd name="connsiteX4" fmla="*/ 2689724 w 2689724"/>
              <a:gd name="connsiteY4" fmla="*/ 5060494 h 5508790"/>
              <a:gd name="connsiteX5" fmla="*/ 2241428 w 2689724"/>
              <a:gd name="connsiteY5" fmla="*/ 5508790 h 5508790"/>
              <a:gd name="connsiteX6" fmla="*/ 448296 w 2689724"/>
              <a:gd name="connsiteY6" fmla="*/ 5508790 h 5508790"/>
              <a:gd name="connsiteX7" fmla="*/ 0 w 2689724"/>
              <a:gd name="connsiteY7" fmla="*/ 5060494 h 5508790"/>
              <a:gd name="connsiteX8" fmla="*/ 0 w 2689724"/>
              <a:gd name="connsiteY8" fmla="*/ 448296 h 5508790"/>
              <a:gd name="connsiteX0" fmla="*/ 0 w 2689724"/>
              <a:gd name="connsiteY0" fmla="*/ 437145 h 5497639"/>
              <a:gd name="connsiteX1" fmla="*/ 370237 w 2689724"/>
              <a:gd name="connsiteY1" fmla="*/ 0 h 5497639"/>
              <a:gd name="connsiteX2" fmla="*/ 2341789 w 2689724"/>
              <a:gd name="connsiteY2" fmla="*/ 1 h 5497639"/>
              <a:gd name="connsiteX3" fmla="*/ 2689724 w 2689724"/>
              <a:gd name="connsiteY3" fmla="*/ 437145 h 5497639"/>
              <a:gd name="connsiteX4" fmla="*/ 2689724 w 2689724"/>
              <a:gd name="connsiteY4" fmla="*/ 5049343 h 5497639"/>
              <a:gd name="connsiteX5" fmla="*/ 2241428 w 2689724"/>
              <a:gd name="connsiteY5" fmla="*/ 5497639 h 5497639"/>
              <a:gd name="connsiteX6" fmla="*/ 448296 w 2689724"/>
              <a:gd name="connsiteY6" fmla="*/ 5497639 h 5497639"/>
              <a:gd name="connsiteX7" fmla="*/ 0 w 2689724"/>
              <a:gd name="connsiteY7" fmla="*/ 5049343 h 5497639"/>
              <a:gd name="connsiteX8" fmla="*/ 0 w 2689724"/>
              <a:gd name="connsiteY8" fmla="*/ 437145 h 5497639"/>
              <a:gd name="connsiteX0" fmla="*/ 0 w 2689724"/>
              <a:gd name="connsiteY0" fmla="*/ 437145 h 5497639"/>
              <a:gd name="connsiteX1" fmla="*/ 370237 w 2689724"/>
              <a:gd name="connsiteY1" fmla="*/ 0 h 5497639"/>
              <a:gd name="connsiteX2" fmla="*/ 2341789 w 2689724"/>
              <a:gd name="connsiteY2" fmla="*/ 1 h 5497639"/>
              <a:gd name="connsiteX3" fmla="*/ 2689724 w 2689724"/>
              <a:gd name="connsiteY3" fmla="*/ 437145 h 5497639"/>
              <a:gd name="connsiteX4" fmla="*/ 2689724 w 2689724"/>
              <a:gd name="connsiteY4" fmla="*/ 5049343 h 5497639"/>
              <a:gd name="connsiteX5" fmla="*/ 2364092 w 2689724"/>
              <a:gd name="connsiteY5" fmla="*/ 5497639 h 5497639"/>
              <a:gd name="connsiteX6" fmla="*/ 448296 w 2689724"/>
              <a:gd name="connsiteY6" fmla="*/ 5497639 h 5497639"/>
              <a:gd name="connsiteX7" fmla="*/ 0 w 2689724"/>
              <a:gd name="connsiteY7" fmla="*/ 5049343 h 5497639"/>
              <a:gd name="connsiteX8" fmla="*/ 0 w 2689724"/>
              <a:gd name="connsiteY8" fmla="*/ 437145 h 5497639"/>
              <a:gd name="connsiteX0" fmla="*/ 0 w 2689724"/>
              <a:gd name="connsiteY0" fmla="*/ 437145 h 5497639"/>
              <a:gd name="connsiteX1" fmla="*/ 370237 w 2689724"/>
              <a:gd name="connsiteY1" fmla="*/ 0 h 5497639"/>
              <a:gd name="connsiteX2" fmla="*/ 2341789 w 2689724"/>
              <a:gd name="connsiteY2" fmla="*/ 1 h 5497639"/>
              <a:gd name="connsiteX3" fmla="*/ 2689724 w 2689724"/>
              <a:gd name="connsiteY3" fmla="*/ 437145 h 5497639"/>
              <a:gd name="connsiteX4" fmla="*/ 2689724 w 2689724"/>
              <a:gd name="connsiteY4" fmla="*/ 5049343 h 5497639"/>
              <a:gd name="connsiteX5" fmla="*/ 2364092 w 2689724"/>
              <a:gd name="connsiteY5" fmla="*/ 5497639 h 5497639"/>
              <a:gd name="connsiteX6" fmla="*/ 336784 w 2689724"/>
              <a:gd name="connsiteY6" fmla="*/ 5497639 h 5497639"/>
              <a:gd name="connsiteX7" fmla="*/ 0 w 2689724"/>
              <a:gd name="connsiteY7" fmla="*/ 5049343 h 5497639"/>
              <a:gd name="connsiteX8" fmla="*/ 0 w 2689724"/>
              <a:gd name="connsiteY8" fmla="*/ 437145 h 549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9724" h="5497639">
                <a:moveTo>
                  <a:pt x="0" y="437145"/>
                </a:moveTo>
                <a:cubicBezTo>
                  <a:pt x="0" y="189558"/>
                  <a:pt x="122650" y="0"/>
                  <a:pt x="370237" y="0"/>
                </a:cubicBezTo>
                <a:lnTo>
                  <a:pt x="2341789" y="1"/>
                </a:lnTo>
                <a:cubicBezTo>
                  <a:pt x="2589376" y="1"/>
                  <a:pt x="2689724" y="189558"/>
                  <a:pt x="2689724" y="437145"/>
                </a:cubicBezTo>
                <a:lnTo>
                  <a:pt x="2689724" y="5049343"/>
                </a:lnTo>
                <a:cubicBezTo>
                  <a:pt x="2689724" y="5296930"/>
                  <a:pt x="2611679" y="5497639"/>
                  <a:pt x="2364092" y="5497639"/>
                </a:cubicBezTo>
                <a:lnTo>
                  <a:pt x="336784" y="5497639"/>
                </a:lnTo>
                <a:cubicBezTo>
                  <a:pt x="89197" y="5497639"/>
                  <a:pt x="0" y="5296930"/>
                  <a:pt x="0" y="5049343"/>
                </a:cubicBezTo>
                <a:lnTo>
                  <a:pt x="0" y="437145"/>
                </a:lnTo>
                <a:close/>
              </a:path>
            </a:pathLst>
          </a:custGeom>
          <a:noFill/>
        </p:spPr>
        <p:txBody>
          <a:bodyPr/>
          <a:lstStyle/>
          <a:p>
            <a:endParaRPr lang="en-US"/>
          </a:p>
        </p:txBody>
      </p:sp>
    </p:spTree>
    <p:extLst>
      <p:ext uri="{BB962C8B-B14F-4D97-AF65-F5344CB8AC3E}">
        <p14:creationId xmlns:p14="http://schemas.microsoft.com/office/powerpoint/2010/main" val="3045430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C240-F260-40C1-8381-9D26805F67E6}"/>
              </a:ext>
            </a:extLst>
          </p:cNvPr>
          <p:cNvSpPr>
            <a:spLocks noGrp="1"/>
          </p:cNvSpPr>
          <p:nvPr>
            <p:ph type="title"/>
          </p:nvPr>
        </p:nvSpPr>
        <p:spPr>
          <a:xfrm>
            <a:off x="731520" y="645003"/>
            <a:ext cx="10728959" cy="498598"/>
          </a:xfrm>
          <a:prstGeom prst="rect">
            <a:avLst/>
          </a:prstGeom>
        </p:spPr>
        <p:txBody>
          <a:bodyPr wrap="square" lIns="0" tIns="0" rIns="0" bIns="0" anchor="t">
            <a:spAutoFit/>
          </a:bodyPr>
          <a:lstStyle>
            <a:lvl1pPr algn="ctr">
              <a:defRPr/>
            </a:lvl1pPr>
          </a:lstStyle>
          <a:p>
            <a:r>
              <a:rPr lang="en-US"/>
              <a:t>Click to edit Master title style</a:t>
            </a:r>
          </a:p>
        </p:txBody>
      </p:sp>
      <p:sp>
        <p:nvSpPr>
          <p:cNvPr id="3" name="Rectangle 2">
            <a:extLst>
              <a:ext uri="{FF2B5EF4-FFF2-40B4-BE49-F238E27FC236}">
                <a16:creationId xmlns:a16="http://schemas.microsoft.com/office/drawing/2014/main" id="{E54CB3A1-CA0D-4952-A560-39A9A53EC1CB}"/>
              </a:ext>
            </a:extLst>
          </p:cNvPr>
          <p:cNvSpPr/>
          <p:nvPr userDrawn="1"/>
        </p:nvSpPr>
        <p:spPr>
          <a:xfrm rot="5400000">
            <a:off x="6067597" y="684705"/>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D89AC55-B2A7-5761-4491-08F95D13FC68}"/>
              </a:ext>
            </a:extLst>
          </p:cNvPr>
          <p:cNvGrpSpPr/>
          <p:nvPr userDrawn="1"/>
        </p:nvGrpSpPr>
        <p:grpSpPr>
          <a:xfrm>
            <a:off x="5093886" y="6244895"/>
            <a:ext cx="1993140" cy="377628"/>
            <a:chOff x="310471" y="222213"/>
            <a:chExt cx="4826253" cy="914400"/>
          </a:xfrm>
        </p:grpSpPr>
        <p:pic>
          <p:nvPicPr>
            <p:cNvPr id="5" name="Picture 4" descr="A close up of a sign&#10;&#10;Description automatically generated">
              <a:extLst>
                <a:ext uri="{FF2B5EF4-FFF2-40B4-BE49-F238E27FC236}">
                  <a16:creationId xmlns:a16="http://schemas.microsoft.com/office/drawing/2014/main" id="{6DE0D52B-4A38-72C7-21B5-E48847A5F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6" name="Group 5">
              <a:extLst>
                <a:ext uri="{FF2B5EF4-FFF2-40B4-BE49-F238E27FC236}">
                  <a16:creationId xmlns:a16="http://schemas.microsoft.com/office/drawing/2014/main" id="{0774F6AB-2343-9D53-CF49-1651DBB7DE61}"/>
                </a:ext>
              </a:extLst>
            </p:cNvPr>
            <p:cNvGrpSpPr/>
            <p:nvPr/>
          </p:nvGrpSpPr>
          <p:grpSpPr>
            <a:xfrm>
              <a:off x="2638185" y="392424"/>
              <a:ext cx="2498539" cy="644849"/>
              <a:chOff x="2591887" y="392424"/>
              <a:chExt cx="2498539" cy="644849"/>
            </a:xfrm>
          </p:grpSpPr>
          <p:grpSp>
            <p:nvGrpSpPr>
              <p:cNvPr id="8" name="Graphic 6">
                <a:extLst>
                  <a:ext uri="{FF2B5EF4-FFF2-40B4-BE49-F238E27FC236}">
                    <a16:creationId xmlns:a16="http://schemas.microsoft.com/office/drawing/2014/main" id="{31CB5CA4-8F6F-63B6-4372-069115B9B9CA}"/>
                  </a:ext>
                </a:extLst>
              </p:cNvPr>
              <p:cNvGrpSpPr/>
              <p:nvPr/>
            </p:nvGrpSpPr>
            <p:grpSpPr>
              <a:xfrm>
                <a:off x="2591887" y="392424"/>
                <a:ext cx="2498410" cy="386730"/>
                <a:chOff x="222287" y="380607"/>
                <a:chExt cx="2498410" cy="386730"/>
              </a:xfrm>
            </p:grpSpPr>
            <p:sp>
              <p:nvSpPr>
                <p:cNvPr id="45" name="Freeform 44">
                  <a:extLst>
                    <a:ext uri="{FF2B5EF4-FFF2-40B4-BE49-F238E27FC236}">
                      <a16:creationId xmlns:a16="http://schemas.microsoft.com/office/drawing/2014/main" id="{2E019C58-40E3-0BAC-D862-DCE446C73227}"/>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C0849E4-54FA-814D-1F68-7F292745D817}"/>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4A03E8A-B82E-7AF4-AB1E-76A0C1AAC87F}"/>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A7C82E1-9143-5858-EC89-3455092CBBC6}"/>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B164FC6-B20C-76DC-E9C1-EDFC6F11AFFD}"/>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6FE195-B0C5-048A-FF06-6EE3A6C105C2}"/>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DD3C9F1-BE27-7D7F-A613-FE4AC6D8A07D}"/>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9130F1-27C7-B111-4C44-7AB52ED60E36}"/>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95F7A74-BEA5-2E0D-143B-41D4C34090BA}"/>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9" name="Graphic 6">
                <a:extLst>
                  <a:ext uri="{FF2B5EF4-FFF2-40B4-BE49-F238E27FC236}">
                    <a16:creationId xmlns:a16="http://schemas.microsoft.com/office/drawing/2014/main" id="{089C9AE5-B854-9D88-EF36-98677A770C3C}"/>
                  </a:ext>
                </a:extLst>
              </p:cNvPr>
              <p:cNvGrpSpPr/>
              <p:nvPr/>
            </p:nvGrpSpPr>
            <p:grpSpPr>
              <a:xfrm>
                <a:off x="2591887" y="905069"/>
                <a:ext cx="2498539" cy="132204"/>
                <a:chOff x="222287" y="893252"/>
                <a:chExt cx="2498539" cy="132204"/>
              </a:xfrm>
              <a:solidFill>
                <a:srgbClr val="818385"/>
              </a:solidFill>
            </p:grpSpPr>
            <p:sp>
              <p:nvSpPr>
                <p:cNvPr id="10" name="Freeform 9">
                  <a:extLst>
                    <a:ext uri="{FF2B5EF4-FFF2-40B4-BE49-F238E27FC236}">
                      <a16:creationId xmlns:a16="http://schemas.microsoft.com/office/drawing/2014/main" id="{9A21FD4B-A5EB-A952-3528-28F92CBD231E}"/>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3F72C-EAF6-4DD7-42A3-87C7F54AB326}"/>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BA7572C-D80D-BBBB-071E-10EA2A5FD50A}"/>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BD44A93-C2E3-D6F5-C36F-04EB25571869}"/>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06792F5-BDE5-0198-6789-CF8F85C23FE1}"/>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98A3FBE-382D-9DA5-5E46-B29F6FEEBDA7}"/>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4F46E2-D41A-F8A9-8915-917CEB8D6662}"/>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87C5F5-3202-811B-1047-D2C9AAAF6E73}"/>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F45AB7-A63A-9AFE-9A09-57DE75F7F0E3}"/>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717DEFD-6DD0-8CE8-8FF9-D7BA8023CAE1}"/>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9EB9924-64E0-8F63-6058-C091C8B113E0}"/>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7FF85C-66ED-A5F7-4DD3-1B664D5D0895}"/>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F7D5797-5DFA-2A5E-196B-8621092FE447}"/>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02DCB3B-D46A-0647-78F7-F179EB7A542E}"/>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B028A6-BAC4-EA7F-F048-8547246BB715}"/>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FACBA5-7FC6-3EDE-BCE1-4A41F0AAB428}"/>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052A284-B215-46F1-ED38-20141F11F993}"/>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15100BF-3B9F-F476-FDE9-BD5200F0CDCC}"/>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BDDCA3D-784A-1DF2-242C-601B66896EB4}"/>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6DF52CB-7938-9293-40F2-BD6A39973A11}"/>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6C55A7A-8840-39CF-DA24-19B020392F82}"/>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6881DE4-98DA-262A-718C-D8201830EC29}"/>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67CC0B6-6720-4F04-FE1F-E304784B7A80}"/>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4719CF9-1A8D-E9B6-934A-216A2F3DEB97}"/>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17585E2-935C-9369-ED7A-AD7D7C14045D}"/>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B13C4E-B11E-4A14-B304-75133C896CBF}"/>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0813D3A-90E7-9EDB-9BFC-35C66B9541B5}"/>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1EFC376-F57F-63EB-A1D0-AC2462B141FD}"/>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C930F6C-8F40-5FB9-C1C9-E1129E44E12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146BEA2-B2DB-8EB9-E9F7-5575077AA885}"/>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B6BA7D-AAEE-A8F1-FBB6-8AC3E3840958}"/>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A006F8E-4A43-7FD5-33C9-9BC10E2DAB84}"/>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B753A8-FCCC-3ED0-29EC-7456E98D1BBC}"/>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EADC738-090C-DE6C-A211-0D649ED05CDD}"/>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AAB2D09-55F8-9703-5084-86DE7BA12D65}"/>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7" name="Straight Connector 6">
              <a:extLst>
                <a:ext uri="{FF2B5EF4-FFF2-40B4-BE49-F238E27FC236}">
                  <a16:creationId xmlns:a16="http://schemas.microsoft.com/office/drawing/2014/main" id="{8460DED0-7EC3-DB64-75F2-720DDB773EB2}"/>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6" name="Content Placeholder 55">
            <a:extLst>
              <a:ext uri="{FF2B5EF4-FFF2-40B4-BE49-F238E27FC236}">
                <a16:creationId xmlns:a16="http://schemas.microsoft.com/office/drawing/2014/main" id="{B19B6376-32F2-C153-053A-16052498FEE6}"/>
              </a:ext>
            </a:extLst>
          </p:cNvPr>
          <p:cNvSpPr>
            <a:spLocks noGrp="1"/>
          </p:cNvSpPr>
          <p:nvPr>
            <p:ph sz="quarter" idx="10"/>
          </p:nvPr>
        </p:nvSpPr>
        <p:spPr>
          <a:xfrm>
            <a:off x="731838" y="1609784"/>
            <a:ext cx="10728325" cy="44370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718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C240-F260-40C1-8381-9D26805F67E6}"/>
              </a:ext>
            </a:extLst>
          </p:cNvPr>
          <p:cNvSpPr>
            <a:spLocks noGrp="1"/>
          </p:cNvSpPr>
          <p:nvPr>
            <p:ph type="title" hasCustomPrompt="1"/>
          </p:nvPr>
        </p:nvSpPr>
        <p:spPr>
          <a:xfrm>
            <a:off x="731520" y="645003"/>
            <a:ext cx="3455777" cy="498598"/>
          </a:xfrm>
          <a:prstGeom prst="rect">
            <a:avLst/>
          </a:prstGeom>
        </p:spPr>
        <p:txBody>
          <a:bodyPr wrap="square" lIns="0" tIns="0" rIns="0" bIns="0" anchor="t">
            <a:spAutoFit/>
          </a:bodyPr>
          <a:lstStyle/>
          <a:p>
            <a:r>
              <a:rPr lang="en-US"/>
              <a:t>Master title</a:t>
            </a:r>
          </a:p>
        </p:txBody>
      </p:sp>
      <p:sp>
        <p:nvSpPr>
          <p:cNvPr id="3" name="Text Placeholder 3">
            <a:extLst>
              <a:ext uri="{FF2B5EF4-FFF2-40B4-BE49-F238E27FC236}">
                <a16:creationId xmlns:a16="http://schemas.microsoft.com/office/drawing/2014/main" id="{BB561B45-E11B-18B4-82CA-553EC62C555B}"/>
              </a:ext>
            </a:extLst>
          </p:cNvPr>
          <p:cNvSpPr>
            <a:spLocks noGrp="1"/>
          </p:cNvSpPr>
          <p:nvPr>
            <p:ph type="body" sz="quarter" idx="11"/>
          </p:nvPr>
        </p:nvSpPr>
        <p:spPr>
          <a:xfrm>
            <a:off x="731520" y="1501789"/>
            <a:ext cx="3455777" cy="444574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CF1174-4580-5013-D390-A2BAE78682F7}"/>
              </a:ext>
            </a:extLst>
          </p:cNvPr>
          <p:cNvSpPr>
            <a:spLocks noGrp="1"/>
          </p:cNvSpPr>
          <p:nvPr>
            <p:ph sz="quarter" idx="13"/>
          </p:nvPr>
        </p:nvSpPr>
        <p:spPr>
          <a:xfrm>
            <a:off x="4906963" y="0"/>
            <a:ext cx="7285037" cy="6858000"/>
          </a:xfrm>
        </p:spPr>
        <p:txBody>
          <a:bodyPr lIns="640080" tIns="640080" rIns="640080" bIns="6400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595989A-F784-5D06-01DA-EE7CF37AAAE7}"/>
              </a:ext>
            </a:extLst>
          </p:cNvPr>
          <p:cNvSpPr/>
          <p:nvPr userDrawn="1"/>
        </p:nvSpPr>
        <p:spPr>
          <a:xfrm rot="5400000">
            <a:off x="1342478" y="2367455"/>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624BAC9-93D7-C81D-F12F-018AE7FEA900}"/>
              </a:ext>
            </a:extLst>
          </p:cNvPr>
          <p:cNvGrpSpPr/>
          <p:nvPr userDrawn="1"/>
        </p:nvGrpSpPr>
        <p:grpSpPr>
          <a:xfrm>
            <a:off x="1462838" y="6287428"/>
            <a:ext cx="1993140" cy="377628"/>
            <a:chOff x="310471" y="222213"/>
            <a:chExt cx="4826253" cy="914400"/>
          </a:xfrm>
        </p:grpSpPr>
        <p:pic>
          <p:nvPicPr>
            <p:cNvPr id="6" name="Picture 5" descr="A close up of a sign&#10;&#10;Description automatically generated">
              <a:extLst>
                <a:ext uri="{FF2B5EF4-FFF2-40B4-BE49-F238E27FC236}">
                  <a16:creationId xmlns:a16="http://schemas.microsoft.com/office/drawing/2014/main" id="{D6E22A1A-8F41-918B-4F4F-A77D70FDE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8" name="Group 7">
              <a:extLst>
                <a:ext uri="{FF2B5EF4-FFF2-40B4-BE49-F238E27FC236}">
                  <a16:creationId xmlns:a16="http://schemas.microsoft.com/office/drawing/2014/main" id="{BD1477CA-A781-1500-FC71-5E3538C9258C}"/>
                </a:ext>
              </a:extLst>
            </p:cNvPr>
            <p:cNvGrpSpPr/>
            <p:nvPr/>
          </p:nvGrpSpPr>
          <p:grpSpPr>
            <a:xfrm>
              <a:off x="2638185" y="392424"/>
              <a:ext cx="2498539" cy="644849"/>
              <a:chOff x="2591887" y="392424"/>
              <a:chExt cx="2498539" cy="644849"/>
            </a:xfrm>
          </p:grpSpPr>
          <p:grpSp>
            <p:nvGrpSpPr>
              <p:cNvPr id="10" name="Graphic 6">
                <a:extLst>
                  <a:ext uri="{FF2B5EF4-FFF2-40B4-BE49-F238E27FC236}">
                    <a16:creationId xmlns:a16="http://schemas.microsoft.com/office/drawing/2014/main" id="{AA896C64-3C2D-B815-5854-FB1980FB486A}"/>
                  </a:ext>
                </a:extLst>
              </p:cNvPr>
              <p:cNvGrpSpPr/>
              <p:nvPr/>
            </p:nvGrpSpPr>
            <p:grpSpPr>
              <a:xfrm>
                <a:off x="2591887" y="392424"/>
                <a:ext cx="2498410" cy="386730"/>
                <a:chOff x="222287" y="380607"/>
                <a:chExt cx="2498410" cy="386730"/>
              </a:xfrm>
            </p:grpSpPr>
            <p:sp>
              <p:nvSpPr>
                <p:cNvPr id="47" name="Freeform 46">
                  <a:extLst>
                    <a:ext uri="{FF2B5EF4-FFF2-40B4-BE49-F238E27FC236}">
                      <a16:creationId xmlns:a16="http://schemas.microsoft.com/office/drawing/2014/main" id="{CA0B73F7-E360-6837-01D4-F0D13DD5A906}"/>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6B9D325-4D59-C14C-11FE-40068B918DCC}"/>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AE9481-3B4A-28E6-FB50-0198713D11B5}"/>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EDEE40F-5025-7998-83FE-E4771B69600D}"/>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29240D8-1AE1-7BE0-6B09-E92F983DE012}"/>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7F524A-7E1D-41BC-3D85-2FA5D1C9BD22}"/>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EAD0C57-4E66-FC14-95F4-47EF66B42DF8}"/>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68A9900-D3E7-73DE-9CA0-B60A29528A5B}"/>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15C2749-E596-B889-0550-704F0A99C202}"/>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76DE70F3-BF17-59B2-50CC-3783B925C8C3}"/>
                  </a:ext>
                </a:extLst>
              </p:cNvPr>
              <p:cNvGrpSpPr/>
              <p:nvPr/>
            </p:nvGrpSpPr>
            <p:grpSpPr>
              <a:xfrm>
                <a:off x="2591887" y="905069"/>
                <a:ext cx="2498539" cy="132204"/>
                <a:chOff x="222287" y="893252"/>
                <a:chExt cx="2498539" cy="132204"/>
              </a:xfrm>
              <a:solidFill>
                <a:srgbClr val="818385"/>
              </a:solidFill>
            </p:grpSpPr>
            <p:sp>
              <p:nvSpPr>
                <p:cNvPr id="12" name="Freeform 11">
                  <a:extLst>
                    <a:ext uri="{FF2B5EF4-FFF2-40B4-BE49-F238E27FC236}">
                      <a16:creationId xmlns:a16="http://schemas.microsoft.com/office/drawing/2014/main" id="{1586C048-B869-B81E-53D7-E0A8B36E4405}"/>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AF146E9-132D-2DB8-3E5A-291931F74084}"/>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92C65D-250C-FA10-1744-261DF114D6BE}"/>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B1A9CA-AC54-BD6F-2EC3-72A9A31F4BC6}"/>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1BC18B-0228-FE53-6A51-A0B485CA33DC}"/>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B900FE-20D4-7C70-8FA9-A4C0D09EE6A1}"/>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25ED70-C920-C03A-F6A9-5981A694C120}"/>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E59C27-D0C4-D3D2-3EAA-BEF7FC8D4320}"/>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FFA080E-6FF7-AB02-47F0-30C715782F11}"/>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AB876A3-4540-5A56-CF84-FE8A1F1AEB7A}"/>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A27F610-73D8-FE93-6945-0DEE0661890D}"/>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88E6B1-0A6A-EF78-8914-287A851042AD}"/>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19FF14-867E-1CB5-F447-C623170991D4}"/>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9B76AFE-A0AB-9C99-111A-0CCA31642BE6}"/>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4949CD9-3512-0682-6421-0B97B8647E88}"/>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2EF7AE0-91C9-8A1B-4378-62590E596F7D}"/>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0E69FED-B774-C74E-4702-58881B589DA7}"/>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78744E5-F9D7-A876-376D-0AE03DC475ED}"/>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5D139D8-1857-851C-200C-88CF0DCFD035}"/>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7050D73-FE52-642D-03C7-65B38E534ACC}"/>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EA39A0F-1FBC-0B40-9F04-672784521D49}"/>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1B636EE-6193-E71E-504F-646987E5CF1A}"/>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504F1EE-D0E2-455C-93BE-AFD6E6E4E804}"/>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E85987-34E2-E85A-9502-33CE2FB53596}"/>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640D7EE-B2DB-2475-2CDA-89B3900E47ED}"/>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673C7E2-88A3-9FCB-D303-EA3B0DDA14C5}"/>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E82300C-7433-BC5D-F29D-60FDF66F0FD1}"/>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7F7CBB-DDAE-3D1E-C984-2A2F9DA5F049}"/>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86789CE-A486-FA7C-67B1-AF68FA0DE5DF}"/>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7A33255-52FB-9972-78DC-D9A561E8E8D2}"/>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F2BD7D6-B8AE-CB77-A12F-AF6C9635708B}"/>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42BE0D0-0E70-4638-512E-CCF06BDBE159}"/>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ECC74AD-ECDB-E540-B37A-740322A38EF7}"/>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D47A348-4CC6-2D3F-3382-13294DA86CF7}"/>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09A95DE-5AC2-FCDC-A813-F12AF69C7EB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9" name="Straight Connector 8">
              <a:extLst>
                <a:ext uri="{FF2B5EF4-FFF2-40B4-BE49-F238E27FC236}">
                  <a16:creationId xmlns:a16="http://schemas.microsoft.com/office/drawing/2014/main" id="{5E250EA9-F6ED-496E-509C-68D1EE61D16D}"/>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021406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Presenter Pictur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B0B8A4-0B79-9F8B-C7D6-2E040309E371}"/>
              </a:ext>
            </a:extLst>
          </p:cNvPr>
          <p:cNvSpPr/>
          <p:nvPr userDrawn="1"/>
        </p:nvSpPr>
        <p:spPr>
          <a:xfrm>
            <a:off x="0" y="2438400"/>
            <a:ext cx="12192000" cy="4419600"/>
          </a:xfrm>
          <a:prstGeom prst="rect">
            <a:avLst/>
          </a:prstGeom>
          <a:blipFill dpi="0" rotWithShape="1">
            <a:blip r:embed="rId2"/>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6">
            <a:extLst>
              <a:ext uri="{FF2B5EF4-FFF2-40B4-BE49-F238E27FC236}">
                <a16:creationId xmlns:a16="http://schemas.microsoft.com/office/drawing/2014/main" id="{108C3F7A-CE23-38BA-C041-DAB0B42AFF98}"/>
              </a:ext>
            </a:extLst>
          </p:cNvPr>
          <p:cNvSpPr>
            <a:spLocks noGrp="1"/>
          </p:cNvSpPr>
          <p:nvPr>
            <p:ph type="pic" sz="quarter" idx="10"/>
          </p:nvPr>
        </p:nvSpPr>
        <p:spPr>
          <a:xfrm>
            <a:off x="963004" y="2999270"/>
            <a:ext cx="3299434" cy="3297860"/>
          </a:xfrm>
          <a:prstGeom prst="ellipse">
            <a:avLst/>
          </a:prstGeom>
          <a:ln w="50800">
            <a:solidFill>
              <a:schemeClr val="bg1"/>
            </a:solidFill>
          </a:ln>
        </p:spPr>
        <p:txBody>
          <a:bodyPr/>
          <a:lstStyle/>
          <a:p>
            <a:endParaRPr lang="en-US"/>
          </a:p>
        </p:txBody>
      </p:sp>
      <p:sp>
        <p:nvSpPr>
          <p:cNvPr id="3" name="Title 1">
            <a:extLst>
              <a:ext uri="{FF2B5EF4-FFF2-40B4-BE49-F238E27FC236}">
                <a16:creationId xmlns:a16="http://schemas.microsoft.com/office/drawing/2014/main" id="{230F8F8E-6C17-BCA4-08AF-A58B2AA820FD}"/>
              </a:ext>
            </a:extLst>
          </p:cNvPr>
          <p:cNvSpPr>
            <a:spLocks noGrp="1"/>
          </p:cNvSpPr>
          <p:nvPr>
            <p:ph type="title" hasCustomPrompt="1"/>
          </p:nvPr>
        </p:nvSpPr>
        <p:spPr>
          <a:xfrm>
            <a:off x="778510" y="889172"/>
            <a:ext cx="9332203" cy="672928"/>
          </a:xfrm>
        </p:spPr>
        <p:txBody>
          <a:bodyPr/>
          <a:lstStyle>
            <a:lvl1pPr>
              <a:defRPr/>
            </a:lvl1pPr>
          </a:lstStyle>
          <a:p>
            <a:r>
              <a:rPr lang="en-US"/>
              <a:t>Name</a:t>
            </a:r>
          </a:p>
        </p:txBody>
      </p:sp>
      <p:sp>
        <p:nvSpPr>
          <p:cNvPr id="4" name="Text Placeholder 8">
            <a:extLst>
              <a:ext uri="{FF2B5EF4-FFF2-40B4-BE49-F238E27FC236}">
                <a16:creationId xmlns:a16="http://schemas.microsoft.com/office/drawing/2014/main" id="{5F3A8E9F-759F-A113-6AC4-73705987493E}"/>
              </a:ext>
            </a:extLst>
          </p:cNvPr>
          <p:cNvSpPr>
            <a:spLocks noGrp="1"/>
          </p:cNvSpPr>
          <p:nvPr>
            <p:ph type="body" sz="quarter" idx="11" hasCustomPrompt="1"/>
          </p:nvPr>
        </p:nvSpPr>
        <p:spPr>
          <a:xfrm>
            <a:off x="4613074" y="3753180"/>
            <a:ext cx="4010065" cy="2188506"/>
          </a:xfrm>
        </p:spPr>
        <p:txBody>
          <a:bodyPr/>
          <a:lstStyle>
            <a:lvl1pPr>
              <a:defRPr>
                <a:solidFill>
                  <a:schemeClr val="bg1"/>
                </a:solidFill>
              </a:defRPr>
            </a:lvl1pPr>
            <a:lvl2pPr>
              <a:defRPr sz="1600">
                <a:solidFill>
                  <a:schemeClr val="bg1"/>
                </a:solidFill>
                <a:latin typeface="Inter Italic" panose="02000503000000020004" pitchFamily="2" charset="0"/>
                <a:ea typeface="Inter Italic" panose="02000503000000020004" pitchFamily="2" charset="0"/>
              </a:defRPr>
            </a:lvl2pPr>
          </a:lstStyle>
          <a:p>
            <a:pPr lvl="0"/>
            <a:r>
              <a:rPr lang="en-US"/>
              <a:t>Evolve 365 Learning Strategist</a:t>
            </a:r>
          </a:p>
          <a:p>
            <a:pPr lvl="1"/>
            <a:r>
              <a:rPr lang="en-US"/>
              <a:t>Microsoft Service Adoption Specialist</a:t>
            </a:r>
          </a:p>
          <a:p>
            <a:pPr lvl="1"/>
            <a:r>
              <a:rPr lang="en-US"/>
              <a:t>Microsoft Certified Professional</a:t>
            </a:r>
          </a:p>
          <a:p>
            <a:pPr lvl="1"/>
            <a:r>
              <a:rPr lang="en-US"/>
              <a:t>Email</a:t>
            </a:r>
          </a:p>
        </p:txBody>
      </p:sp>
      <p:grpSp>
        <p:nvGrpSpPr>
          <p:cNvPr id="7" name="Group 6">
            <a:extLst>
              <a:ext uri="{FF2B5EF4-FFF2-40B4-BE49-F238E27FC236}">
                <a16:creationId xmlns:a16="http://schemas.microsoft.com/office/drawing/2014/main" id="{952F0B28-9CF5-9C88-FFC0-4E3DCBE6B8E2}"/>
              </a:ext>
            </a:extLst>
          </p:cNvPr>
          <p:cNvGrpSpPr/>
          <p:nvPr userDrawn="1"/>
        </p:nvGrpSpPr>
        <p:grpSpPr>
          <a:xfrm>
            <a:off x="7219666" y="889172"/>
            <a:ext cx="4246772" cy="804609"/>
            <a:chOff x="310471" y="222213"/>
            <a:chExt cx="4826253" cy="914400"/>
          </a:xfrm>
        </p:grpSpPr>
        <p:pic>
          <p:nvPicPr>
            <p:cNvPr id="8" name="Picture 7" descr="A close up of a sign&#10;&#10;Description automatically generated">
              <a:extLst>
                <a:ext uri="{FF2B5EF4-FFF2-40B4-BE49-F238E27FC236}">
                  <a16:creationId xmlns:a16="http://schemas.microsoft.com/office/drawing/2014/main" id="{84E81EB7-8C36-1861-42F9-9D0A225BE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9" name="Group 8">
              <a:extLst>
                <a:ext uri="{FF2B5EF4-FFF2-40B4-BE49-F238E27FC236}">
                  <a16:creationId xmlns:a16="http://schemas.microsoft.com/office/drawing/2014/main" id="{16E7335A-7E6F-9630-F279-C8D59CD7B7D1}"/>
                </a:ext>
              </a:extLst>
            </p:cNvPr>
            <p:cNvGrpSpPr/>
            <p:nvPr/>
          </p:nvGrpSpPr>
          <p:grpSpPr>
            <a:xfrm>
              <a:off x="2638185" y="392424"/>
              <a:ext cx="2498539" cy="644849"/>
              <a:chOff x="2591887" y="392424"/>
              <a:chExt cx="2498539" cy="644849"/>
            </a:xfrm>
          </p:grpSpPr>
          <p:grpSp>
            <p:nvGrpSpPr>
              <p:cNvPr id="11" name="Graphic 6">
                <a:extLst>
                  <a:ext uri="{FF2B5EF4-FFF2-40B4-BE49-F238E27FC236}">
                    <a16:creationId xmlns:a16="http://schemas.microsoft.com/office/drawing/2014/main" id="{AAF3FD67-D7CF-DCB3-7D49-1147B518B47B}"/>
                  </a:ext>
                </a:extLst>
              </p:cNvPr>
              <p:cNvGrpSpPr/>
              <p:nvPr/>
            </p:nvGrpSpPr>
            <p:grpSpPr>
              <a:xfrm>
                <a:off x="2591887" y="392424"/>
                <a:ext cx="2498410" cy="386730"/>
                <a:chOff x="222287" y="380607"/>
                <a:chExt cx="2498410" cy="386730"/>
              </a:xfrm>
            </p:grpSpPr>
            <p:sp>
              <p:nvSpPr>
                <p:cNvPr id="48" name="Freeform 47">
                  <a:extLst>
                    <a:ext uri="{FF2B5EF4-FFF2-40B4-BE49-F238E27FC236}">
                      <a16:creationId xmlns:a16="http://schemas.microsoft.com/office/drawing/2014/main" id="{FCECA15C-6BE5-441F-4284-8157BC8A871D}"/>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365FA80-7FE6-1E7E-5C1D-46886C3A8C8B}"/>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BEFF2DE-5492-2A4F-082E-AD14528EF8F9}"/>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01E42FE-331F-467B-9D37-9177F03FC922}"/>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D36843B-72F1-F380-4FA7-26A76E6552C1}"/>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A76B040-B057-A478-8DDF-C112F1DE9855}"/>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F27BB5F-AFA8-A5A6-2F25-A2894D684BAE}"/>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4BAE2F1-C159-34EF-21D0-764D217D8E8F}"/>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799CA9-6908-3FA5-F152-BD42915AB7C2}"/>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2" name="Graphic 6">
                <a:extLst>
                  <a:ext uri="{FF2B5EF4-FFF2-40B4-BE49-F238E27FC236}">
                    <a16:creationId xmlns:a16="http://schemas.microsoft.com/office/drawing/2014/main" id="{A323B235-0104-B49B-C900-FC4DF2311284}"/>
                  </a:ext>
                </a:extLst>
              </p:cNvPr>
              <p:cNvGrpSpPr/>
              <p:nvPr/>
            </p:nvGrpSpPr>
            <p:grpSpPr>
              <a:xfrm>
                <a:off x="2591887" y="905069"/>
                <a:ext cx="2498539" cy="132204"/>
                <a:chOff x="222287" y="893252"/>
                <a:chExt cx="2498539" cy="132204"/>
              </a:xfrm>
              <a:solidFill>
                <a:srgbClr val="818385"/>
              </a:solidFill>
            </p:grpSpPr>
            <p:sp>
              <p:nvSpPr>
                <p:cNvPr id="13" name="Freeform 12">
                  <a:extLst>
                    <a:ext uri="{FF2B5EF4-FFF2-40B4-BE49-F238E27FC236}">
                      <a16:creationId xmlns:a16="http://schemas.microsoft.com/office/drawing/2014/main" id="{DE9E4963-E86B-CA45-2081-820E76C7F153}"/>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9DD59AB-5C01-CF62-111D-E366B8598925}"/>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E1EA224-C307-B670-F7CA-52D2D997AE68}"/>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34F30FB-405C-5F2D-7621-E22C4B855273}"/>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2CE5EE-61B6-8390-E63B-93B8E53DA771}"/>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E5E15B4-040C-8364-5200-4E9510D8A1FA}"/>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AAD6C-4C06-92D9-8328-24432BD46EEB}"/>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9EDA394-1E10-22B9-B5EE-2006ED7C3509}"/>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F0E07DC-CD27-C13A-1A6C-54E7DE2FABE4}"/>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FE5B5BB-1ADE-5337-AB9D-B85FADEE09DD}"/>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D40B40C-FED3-823B-F41E-0F800170E409}"/>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78181BF-18C5-3EB6-1F3A-21C2FB1D96EA}"/>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1123D16-7701-5E8B-6EBF-ADDCA4360CA9}"/>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8739203-A07F-126C-6460-66BF050100DD}"/>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16B8435-20AC-F377-DDE2-77CD0B97BFD6}"/>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083C00F-41BF-ECBE-C40F-CAB6029CB7C6}"/>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BDEF456-C7D7-255A-9626-2D1F32073AA7}"/>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5B8B443-C30D-1732-A357-2200581F2458}"/>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4FB893-86B4-CE2E-134E-CC1836776777}"/>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80799AE-0B9B-1842-DABC-6231BA19A7EB}"/>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3E8F333-1AC6-B308-B96E-6E782621B875}"/>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AD0D042-BF0D-3BAE-02B4-06B0985B811B}"/>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DC4B28-1B4D-BB0A-CFC3-94BAF726787D}"/>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A5780F3-14BF-4DE1-29C3-8028B4EC1F25}"/>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D0548B9-0072-995B-2949-D5AF545F2EC0}"/>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EEC7CB6-E0DD-FD13-0880-0D1FFB1D1495}"/>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C6451C0-8E38-8D7D-9758-9FACDDFDD655}"/>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3DB34E4-4935-02F9-E0A1-D9E8145AEFF4}"/>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FF6D2F9-27EA-0F77-75EF-F8CF645E000E}"/>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849A3-5DA5-558F-6AA4-3CE7F3935F52}"/>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1F4075F-18C1-B2EC-A649-EC64EF21F138}"/>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A14BAAC-700B-2155-73D7-149EC2364A4E}"/>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30538A-0220-5474-44B3-3F03D8283F78}"/>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71C1ECC-BD17-C7D4-12F5-7DD0E8D9209E}"/>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F22BC0-F8D9-96DB-C27A-3FECC4961A2C}"/>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0" name="Straight Connector 9">
              <a:extLst>
                <a:ext uri="{FF2B5EF4-FFF2-40B4-BE49-F238E27FC236}">
                  <a16:creationId xmlns:a16="http://schemas.microsoft.com/office/drawing/2014/main" id="{2839BDF6-2418-B591-2782-67D06854E0DB}"/>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7" name="Rectangle 56">
            <a:extLst>
              <a:ext uri="{FF2B5EF4-FFF2-40B4-BE49-F238E27FC236}">
                <a16:creationId xmlns:a16="http://schemas.microsoft.com/office/drawing/2014/main" id="{EAF33D9F-450C-4C7C-D643-E956225CACF7}"/>
              </a:ext>
            </a:extLst>
          </p:cNvPr>
          <p:cNvSpPr/>
          <p:nvPr userDrawn="1"/>
        </p:nvSpPr>
        <p:spPr>
          <a:xfrm rot="5400000">
            <a:off x="1512368" y="936681"/>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95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Presenter Pictur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B0B8A4-0B79-9F8B-C7D6-2E040309E371}"/>
              </a:ext>
            </a:extLst>
          </p:cNvPr>
          <p:cNvSpPr/>
          <p:nvPr userDrawn="1"/>
        </p:nvSpPr>
        <p:spPr>
          <a:xfrm>
            <a:off x="0" y="2438400"/>
            <a:ext cx="12192000" cy="4419600"/>
          </a:xfrm>
          <a:prstGeom prst="rect">
            <a:avLst/>
          </a:prstGeom>
          <a:blipFill dpi="0" rotWithShape="1">
            <a:blip r:embed="rId2"/>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6">
            <a:extLst>
              <a:ext uri="{FF2B5EF4-FFF2-40B4-BE49-F238E27FC236}">
                <a16:creationId xmlns:a16="http://schemas.microsoft.com/office/drawing/2014/main" id="{108C3F7A-CE23-38BA-C041-DAB0B42AFF98}"/>
              </a:ext>
            </a:extLst>
          </p:cNvPr>
          <p:cNvSpPr>
            <a:spLocks noGrp="1"/>
          </p:cNvSpPr>
          <p:nvPr>
            <p:ph type="pic" sz="quarter" idx="10"/>
          </p:nvPr>
        </p:nvSpPr>
        <p:spPr>
          <a:xfrm>
            <a:off x="2337935" y="2999270"/>
            <a:ext cx="2779975" cy="2778649"/>
          </a:xfrm>
          <a:prstGeom prst="ellipse">
            <a:avLst/>
          </a:prstGeom>
          <a:ln w="50800">
            <a:solidFill>
              <a:schemeClr val="bg1"/>
            </a:solidFill>
          </a:ln>
        </p:spPr>
        <p:txBody>
          <a:bodyPr/>
          <a:lstStyle/>
          <a:p>
            <a:endParaRPr lang="en-US"/>
          </a:p>
        </p:txBody>
      </p:sp>
      <p:sp>
        <p:nvSpPr>
          <p:cNvPr id="3" name="Title 1">
            <a:extLst>
              <a:ext uri="{FF2B5EF4-FFF2-40B4-BE49-F238E27FC236}">
                <a16:creationId xmlns:a16="http://schemas.microsoft.com/office/drawing/2014/main" id="{230F8F8E-6C17-BCA4-08AF-A58B2AA820FD}"/>
              </a:ext>
            </a:extLst>
          </p:cNvPr>
          <p:cNvSpPr>
            <a:spLocks noGrp="1"/>
          </p:cNvSpPr>
          <p:nvPr>
            <p:ph type="title"/>
          </p:nvPr>
        </p:nvSpPr>
        <p:spPr>
          <a:xfrm>
            <a:off x="778510" y="889172"/>
            <a:ext cx="9332203" cy="672928"/>
          </a:xfrm>
        </p:spPr>
        <p:txBody>
          <a:bodyPr/>
          <a:lstStyle/>
          <a:p>
            <a:endParaRPr lang="en-US"/>
          </a:p>
        </p:txBody>
      </p:sp>
      <p:sp>
        <p:nvSpPr>
          <p:cNvPr id="5" name="Picture Placeholder 6">
            <a:extLst>
              <a:ext uri="{FF2B5EF4-FFF2-40B4-BE49-F238E27FC236}">
                <a16:creationId xmlns:a16="http://schemas.microsoft.com/office/drawing/2014/main" id="{7078537F-2E99-3817-0BC5-CCBB87B0BB44}"/>
              </a:ext>
            </a:extLst>
          </p:cNvPr>
          <p:cNvSpPr>
            <a:spLocks noGrp="1"/>
          </p:cNvSpPr>
          <p:nvPr>
            <p:ph type="pic" sz="quarter" idx="12"/>
          </p:nvPr>
        </p:nvSpPr>
        <p:spPr>
          <a:xfrm>
            <a:off x="7082469" y="2999270"/>
            <a:ext cx="2779975" cy="2778649"/>
          </a:xfrm>
          <a:prstGeom prst="ellipse">
            <a:avLst/>
          </a:prstGeom>
          <a:ln w="50800">
            <a:solidFill>
              <a:schemeClr val="bg1"/>
            </a:solidFill>
          </a:ln>
        </p:spPr>
        <p:txBody>
          <a:bodyPr/>
          <a:lstStyle/>
          <a:p>
            <a:endParaRPr lang="en-US"/>
          </a:p>
        </p:txBody>
      </p:sp>
      <p:sp>
        <p:nvSpPr>
          <p:cNvPr id="7" name="Text Placeholder 8">
            <a:extLst>
              <a:ext uri="{FF2B5EF4-FFF2-40B4-BE49-F238E27FC236}">
                <a16:creationId xmlns:a16="http://schemas.microsoft.com/office/drawing/2014/main" id="{3642005E-4EBB-3B38-297A-BBF10D992DFF}"/>
              </a:ext>
            </a:extLst>
          </p:cNvPr>
          <p:cNvSpPr>
            <a:spLocks noGrp="1"/>
          </p:cNvSpPr>
          <p:nvPr>
            <p:ph type="body" sz="quarter" idx="11" hasCustomPrompt="1"/>
          </p:nvPr>
        </p:nvSpPr>
        <p:spPr>
          <a:xfrm>
            <a:off x="1765689" y="5955659"/>
            <a:ext cx="3924465" cy="676275"/>
          </a:xfrm>
        </p:spPr>
        <p:txBody>
          <a:bodyPr/>
          <a:lstStyle>
            <a:lvl1pPr algn="ctr">
              <a:defRPr>
                <a:solidFill>
                  <a:schemeClr val="bg1"/>
                </a:solidFill>
              </a:defRPr>
            </a:lvl1pPr>
            <a:lvl2pPr algn="ctr">
              <a:defRPr>
                <a:solidFill>
                  <a:schemeClr val="bg1"/>
                </a:solidFill>
              </a:defRPr>
            </a:lvl2pPr>
          </a:lstStyle>
          <a:p>
            <a:pPr lvl="0"/>
            <a:r>
              <a:rPr lang="en-US"/>
              <a:t>First Name Last Name</a:t>
            </a:r>
          </a:p>
          <a:p>
            <a:pPr lvl="1"/>
            <a:r>
              <a:rPr lang="en-US"/>
              <a:t>Title If Needed or Organization Name</a:t>
            </a:r>
          </a:p>
        </p:txBody>
      </p:sp>
      <p:sp>
        <p:nvSpPr>
          <p:cNvPr id="8" name="Text Placeholder 8">
            <a:extLst>
              <a:ext uri="{FF2B5EF4-FFF2-40B4-BE49-F238E27FC236}">
                <a16:creationId xmlns:a16="http://schemas.microsoft.com/office/drawing/2014/main" id="{24E22F24-00E8-6F89-9875-54762BF3945D}"/>
              </a:ext>
            </a:extLst>
          </p:cNvPr>
          <p:cNvSpPr>
            <a:spLocks noGrp="1"/>
          </p:cNvSpPr>
          <p:nvPr>
            <p:ph type="body" sz="quarter" idx="13" hasCustomPrompt="1"/>
          </p:nvPr>
        </p:nvSpPr>
        <p:spPr>
          <a:xfrm>
            <a:off x="6510223" y="5956098"/>
            <a:ext cx="3924465" cy="676275"/>
          </a:xfrm>
        </p:spPr>
        <p:txBody>
          <a:bodyPr/>
          <a:lstStyle>
            <a:lvl1pPr algn="ctr">
              <a:defRPr>
                <a:solidFill>
                  <a:schemeClr val="bg1"/>
                </a:solidFill>
              </a:defRPr>
            </a:lvl1pPr>
            <a:lvl2pPr algn="ctr">
              <a:defRPr>
                <a:solidFill>
                  <a:schemeClr val="bg1"/>
                </a:solidFill>
              </a:defRPr>
            </a:lvl2pPr>
          </a:lstStyle>
          <a:p>
            <a:pPr lvl="0"/>
            <a:r>
              <a:rPr lang="en-US"/>
              <a:t>First Name Last Name</a:t>
            </a:r>
          </a:p>
          <a:p>
            <a:pPr lvl="1"/>
            <a:r>
              <a:rPr lang="en-US"/>
              <a:t>Title If Needed or Organization Name</a:t>
            </a:r>
          </a:p>
        </p:txBody>
      </p:sp>
      <p:grpSp>
        <p:nvGrpSpPr>
          <p:cNvPr id="9" name="Group 8">
            <a:extLst>
              <a:ext uri="{FF2B5EF4-FFF2-40B4-BE49-F238E27FC236}">
                <a16:creationId xmlns:a16="http://schemas.microsoft.com/office/drawing/2014/main" id="{E468C2DA-7D1B-6858-6B79-594BD081819D}"/>
              </a:ext>
            </a:extLst>
          </p:cNvPr>
          <p:cNvGrpSpPr/>
          <p:nvPr userDrawn="1"/>
        </p:nvGrpSpPr>
        <p:grpSpPr>
          <a:xfrm>
            <a:off x="7219666" y="889172"/>
            <a:ext cx="4246772" cy="804609"/>
            <a:chOff x="310471" y="222213"/>
            <a:chExt cx="4826253" cy="914400"/>
          </a:xfrm>
        </p:grpSpPr>
        <p:pic>
          <p:nvPicPr>
            <p:cNvPr id="10" name="Picture 9" descr="A close up of a sign&#10;&#10;Description automatically generated">
              <a:extLst>
                <a:ext uri="{FF2B5EF4-FFF2-40B4-BE49-F238E27FC236}">
                  <a16:creationId xmlns:a16="http://schemas.microsoft.com/office/drawing/2014/main" id="{80E5B2B9-CB8A-679C-65B7-3A746455F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11" name="Group 10">
              <a:extLst>
                <a:ext uri="{FF2B5EF4-FFF2-40B4-BE49-F238E27FC236}">
                  <a16:creationId xmlns:a16="http://schemas.microsoft.com/office/drawing/2014/main" id="{F2484D2C-9D2B-D86C-AB85-90433A686B59}"/>
                </a:ext>
              </a:extLst>
            </p:cNvPr>
            <p:cNvGrpSpPr/>
            <p:nvPr/>
          </p:nvGrpSpPr>
          <p:grpSpPr>
            <a:xfrm>
              <a:off x="2638185" y="392424"/>
              <a:ext cx="2498539" cy="644849"/>
              <a:chOff x="2591887" y="392424"/>
              <a:chExt cx="2498539" cy="644849"/>
            </a:xfrm>
          </p:grpSpPr>
          <p:grpSp>
            <p:nvGrpSpPr>
              <p:cNvPr id="13" name="Graphic 6">
                <a:extLst>
                  <a:ext uri="{FF2B5EF4-FFF2-40B4-BE49-F238E27FC236}">
                    <a16:creationId xmlns:a16="http://schemas.microsoft.com/office/drawing/2014/main" id="{B7CCC784-03EC-7138-4BFC-DE86A9FF8EA4}"/>
                  </a:ext>
                </a:extLst>
              </p:cNvPr>
              <p:cNvGrpSpPr/>
              <p:nvPr/>
            </p:nvGrpSpPr>
            <p:grpSpPr>
              <a:xfrm>
                <a:off x="2591887" y="392424"/>
                <a:ext cx="2498410" cy="386730"/>
                <a:chOff x="222287" y="380607"/>
                <a:chExt cx="2498410" cy="386730"/>
              </a:xfrm>
            </p:grpSpPr>
            <p:sp>
              <p:nvSpPr>
                <p:cNvPr id="50" name="Freeform 49">
                  <a:extLst>
                    <a:ext uri="{FF2B5EF4-FFF2-40B4-BE49-F238E27FC236}">
                      <a16:creationId xmlns:a16="http://schemas.microsoft.com/office/drawing/2014/main" id="{2523E80A-356E-DA4F-447C-0451ACAFE0F2}"/>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E864F5C-0CB5-7005-6235-33BE23FAC6C0}"/>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9B3A7B9-0326-D13D-EE94-C27E5218B071}"/>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288F289-175E-0CB2-483C-EF4579442457}"/>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46FBFA94-D5AB-9A59-1AB0-DA490B96D7B8}"/>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FC1EA69-5028-F1C1-BE26-8F359C32F929}"/>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4C673FFD-590D-E6DC-0B8E-192D6B00632D}"/>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AF44ECC-C749-0ADF-97C1-AD1005808572}"/>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C508583-1FD5-6D84-2205-3863A0C80397}"/>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4" name="Graphic 6">
                <a:extLst>
                  <a:ext uri="{FF2B5EF4-FFF2-40B4-BE49-F238E27FC236}">
                    <a16:creationId xmlns:a16="http://schemas.microsoft.com/office/drawing/2014/main" id="{1F9DE6AF-EB83-0F55-4141-D229075D0235}"/>
                  </a:ext>
                </a:extLst>
              </p:cNvPr>
              <p:cNvGrpSpPr/>
              <p:nvPr/>
            </p:nvGrpSpPr>
            <p:grpSpPr>
              <a:xfrm>
                <a:off x="2591887" y="905069"/>
                <a:ext cx="2498539" cy="132204"/>
                <a:chOff x="222287" y="893252"/>
                <a:chExt cx="2498539" cy="132204"/>
              </a:xfrm>
              <a:solidFill>
                <a:srgbClr val="818385"/>
              </a:solidFill>
            </p:grpSpPr>
            <p:sp>
              <p:nvSpPr>
                <p:cNvPr id="15" name="Freeform 14">
                  <a:extLst>
                    <a:ext uri="{FF2B5EF4-FFF2-40B4-BE49-F238E27FC236}">
                      <a16:creationId xmlns:a16="http://schemas.microsoft.com/office/drawing/2014/main" id="{BBBD2AA2-87C7-7028-87AF-AD9430DB7226}"/>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96FC9AE-5314-8AB8-7903-CE8C6DDD7105}"/>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D4D1ED8-7484-BE84-A2AB-BF6FC95E9FD8}"/>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40F9116-0E42-6F43-ADD6-BA05DFAB49D6}"/>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FBE8CF5-9209-9605-DD57-D5C96A743767}"/>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95CC848-597E-CA46-66AA-CAF877A4C6E1}"/>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870B61-12C6-94A3-BC6E-38DB1540D4E8}"/>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1FC59E1-40A7-12C3-7C5D-53F8CA344278}"/>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11A50C9-188B-8FED-1AA6-D2C8D8801F7B}"/>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B6D6162-C812-7332-AE6E-6E2AB609FB4E}"/>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CB0DBB0-92A4-047F-F51D-0EED282376CC}"/>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A9A5D7A-29E2-34A5-1567-4DC76421E6F7}"/>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7029799-6C1C-3FDF-7C50-C7868795656F}"/>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7BFD4E1-6B11-277E-6768-0F05F48D04D6}"/>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BFD7AEB-200D-23A6-8C15-B367188BAD6E}"/>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DFA825C-F817-2679-E3A6-E9566D6D6067}"/>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FC3A181-BD60-4AE2-C035-0369A2F113DA}"/>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B9B6845-D811-9EB8-5882-4051350189E9}"/>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B096F2C-6621-AD44-C30A-0A3B76C50D42}"/>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20C2718-BFC0-351B-9BAE-937769BC00E6}"/>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F279455-883D-E96E-72CD-504AB7124FC8}"/>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E3109DB-0E9B-D121-1E2D-A828968CDE3A}"/>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F31F28D-FF78-BB9F-2727-11503AE95B5B}"/>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206A67-DF92-3C26-DBB0-B34AFE388B72}"/>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EC400F0-1334-78F1-8D6F-B29BC333698C}"/>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EC90657-B764-3923-4F59-7BBB073E929A}"/>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2DD94B5-F94E-623D-3A5B-E519B7565521}"/>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66094AC-A8D8-C757-891D-71B48FD35838}"/>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769DC41-A905-AE3D-5B84-C9B4092F7970}"/>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E4EDC4E-D1D5-5856-EE20-988C84689D5A}"/>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2B5387F-E609-C2EB-C6A2-436FD14FACA5}"/>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CD56E10-9F77-C10C-BA05-CA7DCB4EA4CE}"/>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A099158-7382-0C37-5A0F-F530CCF21A8B}"/>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69DC6C0-C1C2-3CDB-D3EF-5B62D689682B}"/>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F03F5CE-DD2D-9B63-C4D2-6F627E68A317}"/>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2" name="Straight Connector 11">
              <a:extLst>
                <a:ext uri="{FF2B5EF4-FFF2-40B4-BE49-F238E27FC236}">
                  <a16:creationId xmlns:a16="http://schemas.microsoft.com/office/drawing/2014/main" id="{2F85A4F8-D731-395A-96C2-1189A01D20B5}"/>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59" name="Rectangle 58">
            <a:extLst>
              <a:ext uri="{FF2B5EF4-FFF2-40B4-BE49-F238E27FC236}">
                <a16:creationId xmlns:a16="http://schemas.microsoft.com/office/drawing/2014/main" id="{FE49CA80-5249-8831-82E8-475843658CE4}"/>
              </a:ext>
            </a:extLst>
          </p:cNvPr>
          <p:cNvSpPr/>
          <p:nvPr userDrawn="1"/>
        </p:nvSpPr>
        <p:spPr>
          <a:xfrm rot="5400000">
            <a:off x="1512368" y="936681"/>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451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Presenter Pictur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B0B8A4-0B79-9F8B-C7D6-2E040309E371}"/>
              </a:ext>
            </a:extLst>
          </p:cNvPr>
          <p:cNvSpPr/>
          <p:nvPr userDrawn="1"/>
        </p:nvSpPr>
        <p:spPr>
          <a:xfrm>
            <a:off x="0" y="2438400"/>
            <a:ext cx="12192000" cy="4419600"/>
          </a:xfrm>
          <a:prstGeom prst="rect">
            <a:avLst/>
          </a:prstGeom>
          <a:blipFill dpi="0" rotWithShape="1">
            <a:blip r:embed="rId2"/>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6">
            <a:extLst>
              <a:ext uri="{FF2B5EF4-FFF2-40B4-BE49-F238E27FC236}">
                <a16:creationId xmlns:a16="http://schemas.microsoft.com/office/drawing/2014/main" id="{108C3F7A-CE23-38BA-C041-DAB0B42AFF98}"/>
              </a:ext>
            </a:extLst>
          </p:cNvPr>
          <p:cNvSpPr>
            <a:spLocks noGrp="1"/>
          </p:cNvSpPr>
          <p:nvPr>
            <p:ph type="pic" sz="quarter" idx="10"/>
          </p:nvPr>
        </p:nvSpPr>
        <p:spPr>
          <a:xfrm>
            <a:off x="641649" y="2999270"/>
            <a:ext cx="2779975" cy="2778649"/>
          </a:xfrm>
          <a:prstGeom prst="ellipse">
            <a:avLst/>
          </a:prstGeom>
          <a:ln w="50800">
            <a:solidFill>
              <a:schemeClr val="bg1"/>
            </a:solidFill>
          </a:ln>
        </p:spPr>
        <p:txBody>
          <a:bodyPr/>
          <a:lstStyle/>
          <a:p>
            <a:endParaRPr lang="en-US"/>
          </a:p>
        </p:txBody>
      </p:sp>
      <p:sp>
        <p:nvSpPr>
          <p:cNvPr id="3" name="Title 1">
            <a:extLst>
              <a:ext uri="{FF2B5EF4-FFF2-40B4-BE49-F238E27FC236}">
                <a16:creationId xmlns:a16="http://schemas.microsoft.com/office/drawing/2014/main" id="{230F8F8E-6C17-BCA4-08AF-A58B2AA820FD}"/>
              </a:ext>
            </a:extLst>
          </p:cNvPr>
          <p:cNvSpPr>
            <a:spLocks noGrp="1"/>
          </p:cNvSpPr>
          <p:nvPr>
            <p:ph type="title"/>
          </p:nvPr>
        </p:nvSpPr>
        <p:spPr>
          <a:xfrm>
            <a:off x="788670" y="889172"/>
            <a:ext cx="9332203" cy="672928"/>
          </a:xfrm>
        </p:spPr>
        <p:txBody>
          <a:bodyPr/>
          <a:lstStyle/>
          <a:p>
            <a:endParaRPr lang="en-US"/>
          </a:p>
        </p:txBody>
      </p:sp>
      <p:sp>
        <p:nvSpPr>
          <p:cNvPr id="5" name="Picture Placeholder 6">
            <a:extLst>
              <a:ext uri="{FF2B5EF4-FFF2-40B4-BE49-F238E27FC236}">
                <a16:creationId xmlns:a16="http://schemas.microsoft.com/office/drawing/2014/main" id="{7078537F-2E99-3817-0BC5-CCBB87B0BB44}"/>
              </a:ext>
            </a:extLst>
          </p:cNvPr>
          <p:cNvSpPr>
            <a:spLocks noGrp="1"/>
          </p:cNvSpPr>
          <p:nvPr>
            <p:ph type="pic" sz="quarter" idx="12"/>
          </p:nvPr>
        </p:nvSpPr>
        <p:spPr>
          <a:xfrm>
            <a:off x="4740713" y="2998831"/>
            <a:ext cx="2779975" cy="2778649"/>
          </a:xfrm>
          <a:prstGeom prst="ellipse">
            <a:avLst/>
          </a:prstGeom>
          <a:ln w="50800">
            <a:solidFill>
              <a:schemeClr val="bg1"/>
            </a:solidFill>
          </a:ln>
        </p:spPr>
        <p:txBody>
          <a:bodyPr/>
          <a:lstStyle/>
          <a:p>
            <a:endParaRPr lang="en-US"/>
          </a:p>
        </p:txBody>
      </p:sp>
      <p:sp>
        <p:nvSpPr>
          <p:cNvPr id="7" name="Text Placeholder 8">
            <a:extLst>
              <a:ext uri="{FF2B5EF4-FFF2-40B4-BE49-F238E27FC236}">
                <a16:creationId xmlns:a16="http://schemas.microsoft.com/office/drawing/2014/main" id="{3642005E-4EBB-3B38-297A-BBF10D992DFF}"/>
              </a:ext>
            </a:extLst>
          </p:cNvPr>
          <p:cNvSpPr>
            <a:spLocks noGrp="1"/>
          </p:cNvSpPr>
          <p:nvPr>
            <p:ph type="body" sz="quarter" idx="11" hasCustomPrompt="1"/>
          </p:nvPr>
        </p:nvSpPr>
        <p:spPr>
          <a:xfrm>
            <a:off x="536451" y="5955659"/>
            <a:ext cx="2990369" cy="676275"/>
          </a:xfrm>
        </p:spPr>
        <p:txBody>
          <a:bodyPr/>
          <a:lstStyle>
            <a:lvl1pPr algn="ctr">
              <a:defRPr>
                <a:solidFill>
                  <a:schemeClr val="bg1"/>
                </a:solidFill>
              </a:defRPr>
            </a:lvl1pPr>
            <a:lvl2pPr algn="ctr">
              <a:defRPr>
                <a:solidFill>
                  <a:schemeClr val="bg1"/>
                </a:solidFill>
              </a:defRPr>
            </a:lvl2pPr>
          </a:lstStyle>
          <a:p>
            <a:pPr lvl="0"/>
            <a:r>
              <a:rPr lang="en-US"/>
              <a:t>First Name Last Name</a:t>
            </a:r>
          </a:p>
          <a:p>
            <a:pPr lvl="1"/>
            <a:r>
              <a:rPr lang="en-US"/>
              <a:t>Title If Needed or Organization Name</a:t>
            </a:r>
          </a:p>
        </p:txBody>
      </p:sp>
      <p:sp>
        <p:nvSpPr>
          <p:cNvPr id="8" name="Text Placeholder 8">
            <a:extLst>
              <a:ext uri="{FF2B5EF4-FFF2-40B4-BE49-F238E27FC236}">
                <a16:creationId xmlns:a16="http://schemas.microsoft.com/office/drawing/2014/main" id="{24E22F24-00E8-6F89-9875-54762BF3945D}"/>
              </a:ext>
            </a:extLst>
          </p:cNvPr>
          <p:cNvSpPr>
            <a:spLocks noGrp="1"/>
          </p:cNvSpPr>
          <p:nvPr>
            <p:ph type="body" sz="quarter" idx="13" hasCustomPrompt="1"/>
          </p:nvPr>
        </p:nvSpPr>
        <p:spPr>
          <a:xfrm>
            <a:off x="4635517" y="5955659"/>
            <a:ext cx="2990369" cy="676275"/>
          </a:xfrm>
        </p:spPr>
        <p:txBody>
          <a:bodyPr/>
          <a:lstStyle>
            <a:lvl1pPr algn="ctr">
              <a:defRPr>
                <a:solidFill>
                  <a:schemeClr val="bg1"/>
                </a:solidFill>
              </a:defRPr>
            </a:lvl1pPr>
            <a:lvl2pPr algn="ctr">
              <a:defRPr>
                <a:solidFill>
                  <a:schemeClr val="bg1"/>
                </a:solidFill>
              </a:defRPr>
            </a:lvl2pPr>
          </a:lstStyle>
          <a:p>
            <a:pPr lvl="0"/>
            <a:r>
              <a:rPr lang="en-US"/>
              <a:t>First Name Last Name</a:t>
            </a:r>
          </a:p>
          <a:p>
            <a:pPr lvl="1"/>
            <a:r>
              <a:rPr lang="en-US"/>
              <a:t>Title If Needed or Organization Name</a:t>
            </a:r>
          </a:p>
        </p:txBody>
      </p:sp>
      <p:sp>
        <p:nvSpPr>
          <p:cNvPr id="4" name="Picture Placeholder 6">
            <a:extLst>
              <a:ext uri="{FF2B5EF4-FFF2-40B4-BE49-F238E27FC236}">
                <a16:creationId xmlns:a16="http://schemas.microsoft.com/office/drawing/2014/main" id="{3B4C32E6-9501-9588-0F35-8B948218A55B}"/>
              </a:ext>
            </a:extLst>
          </p:cNvPr>
          <p:cNvSpPr>
            <a:spLocks noGrp="1"/>
          </p:cNvSpPr>
          <p:nvPr>
            <p:ph type="pic" sz="quarter" idx="14"/>
          </p:nvPr>
        </p:nvSpPr>
        <p:spPr>
          <a:xfrm>
            <a:off x="8839777" y="2999270"/>
            <a:ext cx="2779975" cy="2778649"/>
          </a:xfrm>
          <a:prstGeom prst="ellipse">
            <a:avLst/>
          </a:prstGeom>
          <a:ln w="50800">
            <a:solidFill>
              <a:schemeClr val="bg1"/>
            </a:solidFill>
          </a:ln>
        </p:spPr>
        <p:txBody>
          <a:bodyPr/>
          <a:lstStyle/>
          <a:p>
            <a:endParaRPr lang="en-US"/>
          </a:p>
        </p:txBody>
      </p:sp>
      <p:sp>
        <p:nvSpPr>
          <p:cNvPr id="9" name="Text Placeholder 8">
            <a:extLst>
              <a:ext uri="{FF2B5EF4-FFF2-40B4-BE49-F238E27FC236}">
                <a16:creationId xmlns:a16="http://schemas.microsoft.com/office/drawing/2014/main" id="{204EBD29-914E-3CFD-3D0B-1FE73767C40C}"/>
              </a:ext>
            </a:extLst>
          </p:cNvPr>
          <p:cNvSpPr>
            <a:spLocks noGrp="1"/>
          </p:cNvSpPr>
          <p:nvPr>
            <p:ph type="body" sz="quarter" idx="15" hasCustomPrompt="1"/>
          </p:nvPr>
        </p:nvSpPr>
        <p:spPr>
          <a:xfrm>
            <a:off x="8757768" y="5955659"/>
            <a:ext cx="2990369" cy="676275"/>
          </a:xfrm>
        </p:spPr>
        <p:txBody>
          <a:bodyPr/>
          <a:lstStyle>
            <a:lvl1pPr algn="ctr">
              <a:defRPr>
                <a:solidFill>
                  <a:schemeClr val="bg1"/>
                </a:solidFill>
              </a:defRPr>
            </a:lvl1pPr>
            <a:lvl2pPr algn="ctr">
              <a:defRPr>
                <a:solidFill>
                  <a:schemeClr val="bg1"/>
                </a:solidFill>
              </a:defRPr>
            </a:lvl2pPr>
          </a:lstStyle>
          <a:p>
            <a:pPr lvl="0"/>
            <a:r>
              <a:rPr lang="en-US"/>
              <a:t>First Name Last Name</a:t>
            </a:r>
          </a:p>
          <a:p>
            <a:pPr lvl="1"/>
            <a:r>
              <a:rPr lang="en-US"/>
              <a:t>Title If Needed or Organization Name</a:t>
            </a:r>
          </a:p>
        </p:txBody>
      </p:sp>
      <p:grpSp>
        <p:nvGrpSpPr>
          <p:cNvPr id="10" name="Group 9">
            <a:extLst>
              <a:ext uri="{FF2B5EF4-FFF2-40B4-BE49-F238E27FC236}">
                <a16:creationId xmlns:a16="http://schemas.microsoft.com/office/drawing/2014/main" id="{2335F443-B30E-F903-D7AB-3DD21A3E26C6}"/>
              </a:ext>
            </a:extLst>
          </p:cNvPr>
          <p:cNvGrpSpPr/>
          <p:nvPr userDrawn="1"/>
        </p:nvGrpSpPr>
        <p:grpSpPr>
          <a:xfrm>
            <a:off x="7219666" y="889172"/>
            <a:ext cx="4246772" cy="804609"/>
            <a:chOff x="310471" y="222213"/>
            <a:chExt cx="4826253" cy="914400"/>
          </a:xfrm>
        </p:grpSpPr>
        <p:pic>
          <p:nvPicPr>
            <p:cNvPr id="11" name="Picture 10" descr="A close up of a sign&#10;&#10;Description automatically generated">
              <a:extLst>
                <a:ext uri="{FF2B5EF4-FFF2-40B4-BE49-F238E27FC236}">
                  <a16:creationId xmlns:a16="http://schemas.microsoft.com/office/drawing/2014/main" id="{226D6824-E3E5-31B6-87E8-6EEEBE550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71" y="253059"/>
              <a:ext cx="1796143" cy="762000"/>
            </a:xfrm>
            <a:prstGeom prst="rect">
              <a:avLst/>
            </a:prstGeom>
          </p:spPr>
        </p:pic>
        <p:grpSp>
          <p:nvGrpSpPr>
            <p:cNvPr id="12" name="Group 11">
              <a:extLst>
                <a:ext uri="{FF2B5EF4-FFF2-40B4-BE49-F238E27FC236}">
                  <a16:creationId xmlns:a16="http://schemas.microsoft.com/office/drawing/2014/main" id="{13C518C1-1FD9-05E0-DAA4-F2F25717886F}"/>
                </a:ext>
              </a:extLst>
            </p:cNvPr>
            <p:cNvGrpSpPr/>
            <p:nvPr/>
          </p:nvGrpSpPr>
          <p:grpSpPr>
            <a:xfrm>
              <a:off x="2638185" y="392424"/>
              <a:ext cx="2498539" cy="644849"/>
              <a:chOff x="2591887" y="392424"/>
              <a:chExt cx="2498539" cy="644849"/>
            </a:xfrm>
          </p:grpSpPr>
          <p:grpSp>
            <p:nvGrpSpPr>
              <p:cNvPr id="14" name="Graphic 6">
                <a:extLst>
                  <a:ext uri="{FF2B5EF4-FFF2-40B4-BE49-F238E27FC236}">
                    <a16:creationId xmlns:a16="http://schemas.microsoft.com/office/drawing/2014/main" id="{166622D1-46A1-5226-71A0-FA253916A683}"/>
                  </a:ext>
                </a:extLst>
              </p:cNvPr>
              <p:cNvGrpSpPr/>
              <p:nvPr/>
            </p:nvGrpSpPr>
            <p:grpSpPr>
              <a:xfrm>
                <a:off x="2591887" y="392424"/>
                <a:ext cx="2498410" cy="386730"/>
                <a:chOff x="222287" y="380607"/>
                <a:chExt cx="2498410" cy="386730"/>
              </a:xfrm>
            </p:grpSpPr>
            <p:sp>
              <p:nvSpPr>
                <p:cNvPr id="51" name="Freeform 50">
                  <a:extLst>
                    <a:ext uri="{FF2B5EF4-FFF2-40B4-BE49-F238E27FC236}">
                      <a16:creationId xmlns:a16="http://schemas.microsoft.com/office/drawing/2014/main" id="{C3C1A6F3-8FE1-AB6F-BF6D-6A207BF60776}"/>
                    </a:ext>
                  </a:extLst>
                </p:cNvPr>
                <p:cNvSpPr/>
                <p:nvPr/>
              </p:nvSpPr>
              <p:spPr>
                <a:xfrm>
                  <a:off x="222287" y="391003"/>
                  <a:ext cx="257349" cy="370686"/>
                </a:xfrm>
                <a:custGeom>
                  <a:avLst/>
                  <a:gdLst>
                    <a:gd name="connsiteX0" fmla="*/ 257350 w 257349"/>
                    <a:gd name="connsiteY0" fmla="*/ 307536 h 370686"/>
                    <a:gd name="connsiteX1" fmla="*/ 257350 w 257349"/>
                    <a:gd name="connsiteY1" fmla="*/ 370686 h 370686"/>
                    <a:gd name="connsiteX2" fmla="*/ 0 w 257349"/>
                    <a:gd name="connsiteY2" fmla="*/ 370686 h 370686"/>
                    <a:gd name="connsiteX3" fmla="*/ 0 w 257349"/>
                    <a:gd name="connsiteY3" fmla="*/ 0 h 370686"/>
                    <a:gd name="connsiteX4" fmla="*/ 252729 w 257349"/>
                    <a:gd name="connsiteY4" fmla="*/ 0 h 370686"/>
                    <a:gd name="connsiteX5" fmla="*/ 252729 w 257349"/>
                    <a:gd name="connsiteY5" fmla="*/ 63150 h 370686"/>
                    <a:gd name="connsiteX6" fmla="*/ 72007 w 257349"/>
                    <a:gd name="connsiteY6" fmla="*/ 63150 h 370686"/>
                    <a:gd name="connsiteX7" fmla="*/ 72007 w 257349"/>
                    <a:gd name="connsiteY7" fmla="*/ 152485 h 370686"/>
                    <a:gd name="connsiteX8" fmla="*/ 228085 w 257349"/>
                    <a:gd name="connsiteY8" fmla="*/ 152485 h 370686"/>
                    <a:gd name="connsiteX9" fmla="*/ 228085 w 257349"/>
                    <a:gd name="connsiteY9" fmla="*/ 211014 h 370686"/>
                    <a:gd name="connsiteX10" fmla="*/ 72007 w 257349"/>
                    <a:gd name="connsiteY10" fmla="*/ 211014 h 370686"/>
                    <a:gd name="connsiteX11" fmla="*/ 72007 w 257349"/>
                    <a:gd name="connsiteY11" fmla="*/ 307665 h 370686"/>
                    <a:gd name="connsiteX12" fmla="*/ 257350 w 257349"/>
                    <a:gd name="connsiteY12" fmla="*/ 307665 h 3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349" h="370686">
                      <a:moveTo>
                        <a:pt x="257350" y="307536"/>
                      </a:moveTo>
                      <a:lnTo>
                        <a:pt x="257350" y="370686"/>
                      </a:lnTo>
                      <a:lnTo>
                        <a:pt x="0" y="370686"/>
                      </a:lnTo>
                      <a:lnTo>
                        <a:pt x="0" y="0"/>
                      </a:lnTo>
                      <a:lnTo>
                        <a:pt x="252729" y="0"/>
                      </a:lnTo>
                      <a:lnTo>
                        <a:pt x="252729" y="63150"/>
                      </a:lnTo>
                      <a:lnTo>
                        <a:pt x="72007" y="63150"/>
                      </a:lnTo>
                      <a:lnTo>
                        <a:pt x="72007" y="152485"/>
                      </a:lnTo>
                      <a:lnTo>
                        <a:pt x="228085" y="152485"/>
                      </a:lnTo>
                      <a:lnTo>
                        <a:pt x="228085" y="211014"/>
                      </a:lnTo>
                      <a:lnTo>
                        <a:pt x="72007" y="211014"/>
                      </a:lnTo>
                      <a:lnTo>
                        <a:pt x="72007" y="307665"/>
                      </a:lnTo>
                      <a:lnTo>
                        <a:pt x="257350" y="307665"/>
                      </a:lnTo>
                      <a:close/>
                    </a:path>
                  </a:pathLst>
                </a:custGeom>
                <a:solidFill>
                  <a:srgbClr val="003A5D"/>
                </a:solidFill>
                <a:ln w="127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DD8A7BD-27F4-9A52-0DB5-2774F57BA919}"/>
                    </a:ext>
                  </a:extLst>
                </p:cNvPr>
                <p:cNvSpPr/>
                <p:nvPr/>
              </p:nvSpPr>
              <p:spPr>
                <a:xfrm>
                  <a:off x="483872"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0A454E0-AE0A-7528-9461-EF8CCAFF5D0A}"/>
                    </a:ext>
                  </a:extLst>
                </p:cNvPr>
                <p:cNvSpPr/>
                <p:nvPr/>
              </p:nvSpPr>
              <p:spPr>
                <a:xfrm>
                  <a:off x="757394" y="483418"/>
                  <a:ext cx="286742" cy="283533"/>
                </a:xfrm>
                <a:custGeom>
                  <a:avLst/>
                  <a:gdLst>
                    <a:gd name="connsiteX0" fmla="*/ 143628 w 286742"/>
                    <a:gd name="connsiteY0" fmla="*/ 283534 h 283533"/>
                    <a:gd name="connsiteX1" fmla="*/ 83558 w 286742"/>
                    <a:gd name="connsiteY1" fmla="*/ 272110 h 283533"/>
                    <a:gd name="connsiteX2" fmla="*/ 38378 w 286742"/>
                    <a:gd name="connsiteY2" fmla="*/ 241049 h 283533"/>
                    <a:gd name="connsiteX3" fmla="*/ 9883 w 286742"/>
                    <a:gd name="connsiteY3" fmla="*/ 195868 h 283533"/>
                    <a:gd name="connsiteX4" fmla="*/ 0 w 286742"/>
                    <a:gd name="connsiteY4" fmla="*/ 142088 h 283533"/>
                    <a:gd name="connsiteX5" fmla="*/ 9883 w 286742"/>
                    <a:gd name="connsiteY5" fmla="*/ 87794 h 283533"/>
                    <a:gd name="connsiteX6" fmla="*/ 38378 w 286742"/>
                    <a:gd name="connsiteY6" fmla="*/ 42614 h 283533"/>
                    <a:gd name="connsiteX7" fmla="*/ 83558 w 286742"/>
                    <a:gd name="connsiteY7" fmla="*/ 11552 h 283533"/>
                    <a:gd name="connsiteX8" fmla="*/ 143628 w 286742"/>
                    <a:gd name="connsiteY8" fmla="*/ 0 h 283533"/>
                    <a:gd name="connsiteX9" fmla="*/ 203441 w 286742"/>
                    <a:gd name="connsiteY9" fmla="*/ 11552 h 283533"/>
                    <a:gd name="connsiteX10" fmla="*/ 248365 w 286742"/>
                    <a:gd name="connsiteY10" fmla="*/ 42614 h 283533"/>
                    <a:gd name="connsiteX11" fmla="*/ 276860 w 286742"/>
                    <a:gd name="connsiteY11" fmla="*/ 87794 h 283533"/>
                    <a:gd name="connsiteX12" fmla="*/ 286743 w 286742"/>
                    <a:gd name="connsiteY12" fmla="*/ 142088 h 283533"/>
                    <a:gd name="connsiteX13" fmla="*/ 276860 w 286742"/>
                    <a:gd name="connsiteY13" fmla="*/ 195868 h 283533"/>
                    <a:gd name="connsiteX14" fmla="*/ 248622 w 286742"/>
                    <a:gd name="connsiteY14" fmla="*/ 241049 h 283533"/>
                    <a:gd name="connsiteX15" fmla="*/ 203698 w 286742"/>
                    <a:gd name="connsiteY15" fmla="*/ 272110 h 283533"/>
                    <a:gd name="connsiteX16" fmla="*/ 143628 w 286742"/>
                    <a:gd name="connsiteY16" fmla="*/ 283534 h 283533"/>
                    <a:gd name="connsiteX17" fmla="*/ 72135 w 286742"/>
                    <a:gd name="connsiteY17" fmla="*/ 142088 h 283533"/>
                    <a:gd name="connsiteX18" fmla="*/ 77654 w 286742"/>
                    <a:gd name="connsiteY18" fmla="*/ 175203 h 283533"/>
                    <a:gd name="connsiteX19" fmla="*/ 92800 w 286742"/>
                    <a:gd name="connsiteY19" fmla="*/ 201002 h 283533"/>
                    <a:gd name="connsiteX20" fmla="*/ 115519 w 286742"/>
                    <a:gd name="connsiteY20" fmla="*/ 217945 h 283533"/>
                    <a:gd name="connsiteX21" fmla="*/ 143756 w 286742"/>
                    <a:gd name="connsiteY21" fmla="*/ 223978 h 283533"/>
                    <a:gd name="connsiteX22" fmla="*/ 171994 w 286742"/>
                    <a:gd name="connsiteY22" fmla="*/ 217945 h 283533"/>
                    <a:gd name="connsiteX23" fmla="*/ 194713 w 286742"/>
                    <a:gd name="connsiteY23" fmla="*/ 201002 h 283533"/>
                    <a:gd name="connsiteX24" fmla="*/ 209859 w 286742"/>
                    <a:gd name="connsiteY24" fmla="*/ 174946 h 283533"/>
                    <a:gd name="connsiteX25" fmla="*/ 215378 w 286742"/>
                    <a:gd name="connsiteY25" fmla="*/ 141574 h 283533"/>
                    <a:gd name="connsiteX26" fmla="*/ 209859 w 286742"/>
                    <a:gd name="connsiteY26" fmla="*/ 108716 h 283533"/>
                    <a:gd name="connsiteX27" fmla="*/ 194713 w 286742"/>
                    <a:gd name="connsiteY27" fmla="*/ 82660 h 283533"/>
                    <a:gd name="connsiteX28" fmla="*/ 171994 w 286742"/>
                    <a:gd name="connsiteY28" fmla="*/ 65717 h 283533"/>
                    <a:gd name="connsiteX29" fmla="*/ 143756 w 286742"/>
                    <a:gd name="connsiteY29" fmla="*/ 59685 h 283533"/>
                    <a:gd name="connsiteX30" fmla="*/ 115519 w 286742"/>
                    <a:gd name="connsiteY30" fmla="*/ 65974 h 283533"/>
                    <a:gd name="connsiteX31" fmla="*/ 92800 w 286742"/>
                    <a:gd name="connsiteY31" fmla="*/ 83173 h 283533"/>
                    <a:gd name="connsiteX32" fmla="*/ 77654 w 286742"/>
                    <a:gd name="connsiteY32" fmla="*/ 109229 h 283533"/>
                    <a:gd name="connsiteX33" fmla="*/ 72135 w 286742"/>
                    <a:gd name="connsiteY33" fmla="*/ 142088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742" h="283533">
                      <a:moveTo>
                        <a:pt x="143628" y="283534"/>
                      </a:moveTo>
                      <a:cubicBezTo>
                        <a:pt x="121295" y="283534"/>
                        <a:pt x="101400" y="279683"/>
                        <a:pt x="83558" y="272110"/>
                      </a:cubicBezTo>
                      <a:cubicBezTo>
                        <a:pt x="65846" y="264409"/>
                        <a:pt x="50700" y="254141"/>
                        <a:pt x="38378" y="241049"/>
                      </a:cubicBezTo>
                      <a:cubicBezTo>
                        <a:pt x="26056" y="227957"/>
                        <a:pt x="16558" y="212939"/>
                        <a:pt x="9883" y="195868"/>
                      </a:cubicBezTo>
                      <a:cubicBezTo>
                        <a:pt x="3209" y="178797"/>
                        <a:pt x="0" y="160828"/>
                        <a:pt x="0" y="142088"/>
                      </a:cubicBezTo>
                      <a:cubicBezTo>
                        <a:pt x="0" y="123348"/>
                        <a:pt x="3337" y="104865"/>
                        <a:pt x="9883" y="87794"/>
                      </a:cubicBezTo>
                      <a:cubicBezTo>
                        <a:pt x="16558" y="70723"/>
                        <a:pt x="25928" y="55706"/>
                        <a:pt x="38378" y="42614"/>
                      </a:cubicBezTo>
                      <a:cubicBezTo>
                        <a:pt x="50700" y="29521"/>
                        <a:pt x="65846" y="19253"/>
                        <a:pt x="83558" y="11552"/>
                      </a:cubicBezTo>
                      <a:cubicBezTo>
                        <a:pt x="101271" y="3851"/>
                        <a:pt x="121295" y="0"/>
                        <a:pt x="143628" y="0"/>
                      </a:cubicBezTo>
                      <a:cubicBezTo>
                        <a:pt x="165962" y="0"/>
                        <a:pt x="185857" y="3851"/>
                        <a:pt x="203441" y="11552"/>
                      </a:cubicBezTo>
                      <a:cubicBezTo>
                        <a:pt x="221026" y="19253"/>
                        <a:pt x="236043" y="29521"/>
                        <a:pt x="248365" y="42614"/>
                      </a:cubicBezTo>
                      <a:cubicBezTo>
                        <a:pt x="260687" y="55706"/>
                        <a:pt x="270185" y="70723"/>
                        <a:pt x="276860" y="87794"/>
                      </a:cubicBezTo>
                      <a:cubicBezTo>
                        <a:pt x="283534" y="104865"/>
                        <a:pt x="286743" y="122963"/>
                        <a:pt x="286743" y="142088"/>
                      </a:cubicBezTo>
                      <a:cubicBezTo>
                        <a:pt x="286743" y="161213"/>
                        <a:pt x="283406" y="178797"/>
                        <a:pt x="276860" y="195868"/>
                      </a:cubicBezTo>
                      <a:cubicBezTo>
                        <a:pt x="270185" y="212939"/>
                        <a:pt x="260815" y="227957"/>
                        <a:pt x="248622" y="241049"/>
                      </a:cubicBezTo>
                      <a:cubicBezTo>
                        <a:pt x="236428" y="254141"/>
                        <a:pt x="221411" y="264409"/>
                        <a:pt x="203698" y="272110"/>
                      </a:cubicBezTo>
                      <a:cubicBezTo>
                        <a:pt x="185985" y="279812"/>
                        <a:pt x="165962" y="283534"/>
                        <a:pt x="143628" y="283534"/>
                      </a:cubicBezTo>
                      <a:close/>
                      <a:moveTo>
                        <a:pt x="72135" y="142088"/>
                      </a:moveTo>
                      <a:cubicBezTo>
                        <a:pt x="72135" y="154282"/>
                        <a:pt x="73932" y="165320"/>
                        <a:pt x="77654" y="175203"/>
                      </a:cubicBezTo>
                      <a:cubicBezTo>
                        <a:pt x="81248" y="185086"/>
                        <a:pt x="86382" y="193686"/>
                        <a:pt x="92800" y="201002"/>
                      </a:cubicBezTo>
                      <a:cubicBezTo>
                        <a:pt x="99218" y="208319"/>
                        <a:pt x="106791" y="213966"/>
                        <a:pt x="115519" y="217945"/>
                      </a:cubicBezTo>
                      <a:cubicBezTo>
                        <a:pt x="124247" y="221924"/>
                        <a:pt x="133617" y="223978"/>
                        <a:pt x="143756" y="223978"/>
                      </a:cubicBezTo>
                      <a:cubicBezTo>
                        <a:pt x="153896" y="223978"/>
                        <a:pt x="163266" y="221924"/>
                        <a:pt x="171994" y="217945"/>
                      </a:cubicBezTo>
                      <a:cubicBezTo>
                        <a:pt x="180722" y="213966"/>
                        <a:pt x="188295" y="208319"/>
                        <a:pt x="194713" y="201002"/>
                      </a:cubicBezTo>
                      <a:cubicBezTo>
                        <a:pt x="201131" y="193686"/>
                        <a:pt x="206265" y="184958"/>
                        <a:pt x="209859" y="174946"/>
                      </a:cubicBezTo>
                      <a:cubicBezTo>
                        <a:pt x="213453" y="164807"/>
                        <a:pt x="215378" y="153768"/>
                        <a:pt x="215378" y="141574"/>
                      </a:cubicBezTo>
                      <a:cubicBezTo>
                        <a:pt x="215378" y="129381"/>
                        <a:pt x="213581" y="118727"/>
                        <a:pt x="209859" y="108716"/>
                      </a:cubicBezTo>
                      <a:cubicBezTo>
                        <a:pt x="206265" y="98576"/>
                        <a:pt x="201131" y="89976"/>
                        <a:pt x="194713" y="82660"/>
                      </a:cubicBezTo>
                      <a:cubicBezTo>
                        <a:pt x="188295" y="75344"/>
                        <a:pt x="180722" y="69696"/>
                        <a:pt x="171994" y="65717"/>
                      </a:cubicBezTo>
                      <a:cubicBezTo>
                        <a:pt x="163266" y="61738"/>
                        <a:pt x="153896" y="59685"/>
                        <a:pt x="143756" y="59685"/>
                      </a:cubicBezTo>
                      <a:cubicBezTo>
                        <a:pt x="133617" y="59685"/>
                        <a:pt x="124247" y="61738"/>
                        <a:pt x="115519" y="65974"/>
                      </a:cubicBezTo>
                      <a:cubicBezTo>
                        <a:pt x="106791" y="70210"/>
                        <a:pt x="99218" y="75857"/>
                        <a:pt x="92800" y="83173"/>
                      </a:cubicBezTo>
                      <a:cubicBezTo>
                        <a:pt x="86382" y="90490"/>
                        <a:pt x="81248" y="99218"/>
                        <a:pt x="77654" y="109229"/>
                      </a:cubicBezTo>
                      <a:cubicBezTo>
                        <a:pt x="74060" y="119369"/>
                        <a:pt x="72135" y="130279"/>
                        <a:pt x="72135" y="142088"/>
                      </a:cubicBezTo>
                      <a:close/>
                    </a:path>
                  </a:pathLst>
                </a:custGeom>
                <a:solidFill>
                  <a:srgbClr val="003A5D"/>
                </a:solidFill>
                <a:ln w="127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2DD82A7-1AD6-7011-C5F3-F2EA1FAF08B2}"/>
                    </a:ext>
                  </a:extLst>
                </p:cNvPr>
                <p:cNvSpPr/>
                <p:nvPr/>
              </p:nvSpPr>
              <p:spPr>
                <a:xfrm>
                  <a:off x="1076482" y="380607"/>
                  <a:ext cx="135798" cy="385190"/>
                </a:xfrm>
                <a:custGeom>
                  <a:avLst/>
                  <a:gdLst>
                    <a:gd name="connsiteX0" fmla="*/ 0 w 135798"/>
                    <a:gd name="connsiteY0" fmla="*/ 0 h 385190"/>
                    <a:gd name="connsiteX1" fmla="*/ 69953 w 135798"/>
                    <a:gd name="connsiteY1" fmla="*/ 0 h 385190"/>
                    <a:gd name="connsiteX2" fmla="*/ 69953 w 135798"/>
                    <a:gd name="connsiteY2" fmla="*/ 290337 h 385190"/>
                    <a:gd name="connsiteX3" fmla="*/ 98704 w 135798"/>
                    <a:gd name="connsiteY3" fmla="*/ 322169 h 385190"/>
                    <a:gd name="connsiteX4" fmla="*/ 112053 w 135798"/>
                    <a:gd name="connsiteY4" fmla="*/ 320115 h 385190"/>
                    <a:gd name="connsiteX5" fmla="*/ 126429 w 135798"/>
                    <a:gd name="connsiteY5" fmla="*/ 315366 h 385190"/>
                    <a:gd name="connsiteX6" fmla="*/ 135798 w 135798"/>
                    <a:gd name="connsiteY6" fmla="*/ 371200 h 385190"/>
                    <a:gd name="connsiteX7" fmla="*/ 102940 w 135798"/>
                    <a:gd name="connsiteY7" fmla="*/ 381596 h 385190"/>
                    <a:gd name="connsiteX8" fmla="*/ 69054 w 135798"/>
                    <a:gd name="connsiteY8" fmla="*/ 385190 h 385190"/>
                    <a:gd name="connsiteX9" fmla="*/ 18098 w 135798"/>
                    <a:gd name="connsiteY9" fmla="*/ 367734 h 385190"/>
                    <a:gd name="connsiteX10" fmla="*/ 128 w 135798"/>
                    <a:gd name="connsiteY10" fmla="*/ 317933 h 385190"/>
                    <a:gd name="connsiteX11" fmla="*/ 128 w 135798"/>
                    <a:gd name="connsiteY11" fmla="*/ 0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798" h="385190">
                      <a:moveTo>
                        <a:pt x="0" y="0"/>
                      </a:moveTo>
                      <a:lnTo>
                        <a:pt x="69953" y="0"/>
                      </a:lnTo>
                      <a:lnTo>
                        <a:pt x="69953" y="290337"/>
                      </a:lnTo>
                      <a:cubicBezTo>
                        <a:pt x="69953" y="311515"/>
                        <a:pt x="79579" y="322169"/>
                        <a:pt x="98704" y="322169"/>
                      </a:cubicBezTo>
                      <a:cubicBezTo>
                        <a:pt x="102555" y="322169"/>
                        <a:pt x="106919" y="321527"/>
                        <a:pt x="112053" y="320115"/>
                      </a:cubicBezTo>
                      <a:cubicBezTo>
                        <a:pt x="117059" y="318703"/>
                        <a:pt x="121936" y="317163"/>
                        <a:pt x="126429" y="315366"/>
                      </a:cubicBezTo>
                      <a:lnTo>
                        <a:pt x="135798" y="371200"/>
                      </a:lnTo>
                      <a:cubicBezTo>
                        <a:pt x="126429" y="375692"/>
                        <a:pt x="115390" y="379158"/>
                        <a:pt x="102940" y="381596"/>
                      </a:cubicBezTo>
                      <a:cubicBezTo>
                        <a:pt x="90361" y="384035"/>
                        <a:pt x="79066" y="385190"/>
                        <a:pt x="69054" y="385190"/>
                      </a:cubicBezTo>
                      <a:cubicBezTo>
                        <a:pt x="47106" y="385190"/>
                        <a:pt x="30163" y="379414"/>
                        <a:pt x="18098" y="367734"/>
                      </a:cubicBezTo>
                      <a:cubicBezTo>
                        <a:pt x="6033" y="356054"/>
                        <a:pt x="128" y="339496"/>
                        <a:pt x="128" y="317933"/>
                      </a:cubicBezTo>
                      <a:lnTo>
                        <a:pt x="128" y="0"/>
                      </a:lnTo>
                      <a:close/>
                    </a:path>
                  </a:pathLst>
                </a:custGeom>
                <a:solidFill>
                  <a:srgbClr val="003A5D"/>
                </a:solidFill>
                <a:ln w="127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4BA6D35-71EE-A7F2-40DF-9F960087D2EA}"/>
                    </a:ext>
                  </a:extLst>
                </p:cNvPr>
                <p:cNvSpPr/>
                <p:nvPr/>
              </p:nvSpPr>
              <p:spPr>
                <a:xfrm>
                  <a:off x="1188150" y="488167"/>
                  <a:ext cx="277244" cy="273522"/>
                </a:xfrm>
                <a:custGeom>
                  <a:avLst/>
                  <a:gdLst>
                    <a:gd name="connsiteX0" fmla="*/ 100758 w 277244"/>
                    <a:gd name="connsiteY0" fmla="*/ 273522 h 273522"/>
                    <a:gd name="connsiteX1" fmla="*/ 0 w 277244"/>
                    <a:gd name="connsiteY1" fmla="*/ 0 h 273522"/>
                    <a:gd name="connsiteX2" fmla="*/ 72007 w 277244"/>
                    <a:gd name="connsiteY2" fmla="*/ 0 h 273522"/>
                    <a:gd name="connsiteX3" fmla="*/ 141446 w 277244"/>
                    <a:gd name="connsiteY3" fmla="*/ 216662 h 273522"/>
                    <a:gd name="connsiteX4" fmla="*/ 211399 w 277244"/>
                    <a:gd name="connsiteY4" fmla="*/ 0 h 273522"/>
                    <a:gd name="connsiteX5" fmla="*/ 277245 w 277244"/>
                    <a:gd name="connsiteY5" fmla="*/ 0 h 273522"/>
                    <a:gd name="connsiteX6" fmla="*/ 176487 w 277244"/>
                    <a:gd name="connsiteY6" fmla="*/ 273522 h 273522"/>
                    <a:gd name="connsiteX7" fmla="*/ 100758 w 277244"/>
                    <a:gd name="connsiteY7" fmla="*/ 273522 h 27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244" h="273522">
                      <a:moveTo>
                        <a:pt x="100758" y="273522"/>
                      </a:moveTo>
                      <a:lnTo>
                        <a:pt x="0" y="0"/>
                      </a:lnTo>
                      <a:lnTo>
                        <a:pt x="72007" y="0"/>
                      </a:lnTo>
                      <a:lnTo>
                        <a:pt x="141446" y="216662"/>
                      </a:lnTo>
                      <a:lnTo>
                        <a:pt x="211399" y="0"/>
                      </a:lnTo>
                      <a:lnTo>
                        <a:pt x="277245" y="0"/>
                      </a:lnTo>
                      <a:lnTo>
                        <a:pt x="176487" y="273522"/>
                      </a:lnTo>
                      <a:lnTo>
                        <a:pt x="100758" y="273522"/>
                      </a:lnTo>
                      <a:close/>
                    </a:path>
                  </a:pathLst>
                </a:custGeom>
                <a:solidFill>
                  <a:srgbClr val="003A5D"/>
                </a:solidFill>
                <a:ln w="127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121A4E4-831E-829A-39A4-AF396635529D}"/>
                    </a:ext>
                  </a:extLst>
                </p:cNvPr>
                <p:cNvSpPr/>
                <p:nvPr/>
              </p:nvSpPr>
              <p:spPr>
                <a:xfrm>
                  <a:off x="1470016" y="483418"/>
                  <a:ext cx="287256" cy="283919"/>
                </a:xfrm>
                <a:custGeom>
                  <a:avLst/>
                  <a:gdLst>
                    <a:gd name="connsiteX0" fmla="*/ 144142 w 287256"/>
                    <a:gd name="connsiteY0" fmla="*/ 283534 h 283919"/>
                    <a:gd name="connsiteX1" fmla="*/ 84585 w 287256"/>
                    <a:gd name="connsiteY1" fmla="*/ 272367 h 283919"/>
                    <a:gd name="connsiteX2" fmla="*/ 39148 w 287256"/>
                    <a:gd name="connsiteY2" fmla="*/ 241819 h 283919"/>
                    <a:gd name="connsiteX3" fmla="*/ 10140 w 287256"/>
                    <a:gd name="connsiteY3" fmla="*/ 196895 h 283919"/>
                    <a:gd name="connsiteX4" fmla="*/ 0 w 287256"/>
                    <a:gd name="connsiteY4" fmla="*/ 143115 h 283919"/>
                    <a:gd name="connsiteX5" fmla="*/ 9883 w 287256"/>
                    <a:gd name="connsiteY5" fmla="*/ 88051 h 283919"/>
                    <a:gd name="connsiteX6" fmla="*/ 38635 w 287256"/>
                    <a:gd name="connsiteY6" fmla="*/ 42614 h 283919"/>
                    <a:gd name="connsiteX7" fmla="*/ 84329 w 287256"/>
                    <a:gd name="connsiteY7" fmla="*/ 11552 h 283919"/>
                    <a:gd name="connsiteX8" fmla="*/ 144655 w 287256"/>
                    <a:gd name="connsiteY8" fmla="*/ 0 h 283919"/>
                    <a:gd name="connsiteX9" fmla="*/ 204468 w 287256"/>
                    <a:gd name="connsiteY9" fmla="*/ 11552 h 283919"/>
                    <a:gd name="connsiteX10" fmla="*/ 249392 w 287256"/>
                    <a:gd name="connsiteY10" fmla="*/ 42357 h 283919"/>
                    <a:gd name="connsiteX11" fmla="*/ 277630 w 287256"/>
                    <a:gd name="connsiteY11" fmla="*/ 87281 h 283919"/>
                    <a:gd name="connsiteX12" fmla="*/ 287256 w 287256"/>
                    <a:gd name="connsiteY12" fmla="*/ 140548 h 283919"/>
                    <a:gd name="connsiteX13" fmla="*/ 287000 w 287256"/>
                    <a:gd name="connsiteY13" fmla="*/ 153640 h 283919"/>
                    <a:gd name="connsiteX14" fmla="*/ 285716 w 287256"/>
                    <a:gd name="connsiteY14" fmla="*/ 164036 h 283919"/>
                    <a:gd name="connsiteX15" fmla="*/ 74317 w 287256"/>
                    <a:gd name="connsiteY15" fmla="*/ 164036 h 283919"/>
                    <a:gd name="connsiteX16" fmla="*/ 82147 w 287256"/>
                    <a:gd name="connsiteY16" fmla="*/ 192788 h 283919"/>
                    <a:gd name="connsiteX17" fmla="*/ 98319 w 287256"/>
                    <a:gd name="connsiteY17" fmla="*/ 214223 h 283919"/>
                    <a:gd name="connsiteX18" fmla="*/ 120781 w 287256"/>
                    <a:gd name="connsiteY18" fmla="*/ 227828 h 283919"/>
                    <a:gd name="connsiteX19" fmla="*/ 146837 w 287256"/>
                    <a:gd name="connsiteY19" fmla="*/ 232577 h 283919"/>
                    <a:gd name="connsiteX20" fmla="*/ 186242 w 287256"/>
                    <a:gd name="connsiteY20" fmla="*/ 222437 h 283919"/>
                    <a:gd name="connsiteX21" fmla="*/ 211527 w 287256"/>
                    <a:gd name="connsiteY21" fmla="*/ 195612 h 283919"/>
                    <a:gd name="connsiteX22" fmla="*/ 271597 w 287256"/>
                    <a:gd name="connsiteY22" fmla="*/ 212298 h 283919"/>
                    <a:gd name="connsiteX23" fmla="*/ 223336 w 287256"/>
                    <a:gd name="connsiteY23" fmla="*/ 263767 h 283919"/>
                    <a:gd name="connsiteX24" fmla="*/ 144270 w 287256"/>
                    <a:gd name="connsiteY24" fmla="*/ 283919 h 283919"/>
                    <a:gd name="connsiteX25" fmla="*/ 215121 w 287256"/>
                    <a:gd name="connsiteY25" fmla="*/ 118599 h 283919"/>
                    <a:gd name="connsiteX26" fmla="*/ 192403 w 287256"/>
                    <a:gd name="connsiteY26" fmla="*/ 69311 h 283919"/>
                    <a:gd name="connsiteX27" fmla="*/ 143628 w 287256"/>
                    <a:gd name="connsiteY27" fmla="*/ 50828 h 283919"/>
                    <a:gd name="connsiteX28" fmla="*/ 117316 w 287256"/>
                    <a:gd name="connsiteY28" fmla="*/ 55834 h 283919"/>
                    <a:gd name="connsiteX29" fmla="*/ 95624 w 287256"/>
                    <a:gd name="connsiteY29" fmla="*/ 69696 h 283919"/>
                    <a:gd name="connsiteX30" fmla="*/ 80221 w 287256"/>
                    <a:gd name="connsiteY30" fmla="*/ 91131 h 283919"/>
                    <a:gd name="connsiteX31" fmla="*/ 73162 w 287256"/>
                    <a:gd name="connsiteY31" fmla="*/ 118856 h 283919"/>
                    <a:gd name="connsiteX32" fmla="*/ 215121 w 287256"/>
                    <a:gd name="connsiteY32" fmla="*/ 118856 h 2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256" h="283919">
                      <a:moveTo>
                        <a:pt x="144142" y="283534"/>
                      </a:moveTo>
                      <a:cubicBezTo>
                        <a:pt x="122193" y="283534"/>
                        <a:pt x="102427" y="279812"/>
                        <a:pt x="84585" y="272367"/>
                      </a:cubicBezTo>
                      <a:cubicBezTo>
                        <a:pt x="66744" y="264923"/>
                        <a:pt x="51727" y="254654"/>
                        <a:pt x="39148" y="241819"/>
                      </a:cubicBezTo>
                      <a:cubicBezTo>
                        <a:pt x="26569" y="228984"/>
                        <a:pt x="16943" y="213966"/>
                        <a:pt x="10140" y="196895"/>
                      </a:cubicBezTo>
                      <a:cubicBezTo>
                        <a:pt x="3337" y="179824"/>
                        <a:pt x="0" y="161854"/>
                        <a:pt x="0" y="143115"/>
                      </a:cubicBezTo>
                      <a:cubicBezTo>
                        <a:pt x="0" y="124375"/>
                        <a:pt x="3337" y="105250"/>
                        <a:pt x="9883" y="88051"/>
                      </a:cubicBezTo>
                      <a:cubicBezTo>
                        <a:pt x="16429" y="70851"/>
                        <a:pt x="26056" y="55706"/>
                        <a:pt x="38635" y="42614"/>
                      </a:cubicBezTo>
                      <a:cubicBezTo>
                        <a:pt x="51213" y="29521"/>
                        <a:pt x="66359" y="19253"/>
                        <a:pt x="84329" y="11552"/>
                      </a:cubicBezTo>
                      <a:cubicBezTo>
                        <a:pt x="102298" y="3851"/>
                        <a:pt x="122321" y="0"/>
                        <a:pt x="144655" y="0"/>
                      </a:cubicBezTo>
                      <a:cubicBezTo>
                        <a:pt x="166989" y="0"/>
                        <a:pt x="186883" y="3851"/>
                        <a:pt x="204468" y="11552"/>
                      </a:cubicBezTo>
                      <a:cubicBezTo>
                        <a:pt x="222052" y="19253"/>
                        <a:pt x="237070" y="29521"/>
                        <a:pt x="249392" y="42357"/>
                      </a:cubicBezTo>
                      <a:cubicBezTo>
                        <a:pt x="261714" y="55192"/>
                        <a:pt x="271084" y="70210"/>
                        <a:pt x="277630" y="87281"/>
                      </a:cubicBezTo>
                      <a:cubicBezTo>
                        <a:pt x="284047" y="104352"/>
                        <a:pt x="287256" y="122065"/>
                        <a:pt x="287256" y="140548"/>
                      </a:cubicBezTo>
                      <a:cubicBezTo>
                        <a:pt x="287256" y="145040"/>
                        <a:pt x="287256" y="149404"/>
                        <a:pt x="287000" y="153640"/>
                      </a:cubicBezTo>
                      <a:cubicBezTo>
                        <a:pt x="286743" y="157875"/>
                        <a:pt x="286358" y="161341"/>
                        <a:pt x="285716" y="164036"/>
                      </a:cubicBezTo>
                      <a:lnTo>
                        <a:pt x="74317" y="164036"/>
                      </a:lnTo>
                      <a:cubicBezTo>
                        <a:pt x="75344" y="174818"/>
                        <a:pt x="77911" y="184445"/>
                        <a:pt x="82147" y="192788"/>
                      </a:cubicBezTo>
                      <a:cubicBezTo>
                        <a:pt x="86382" y="201131"/>
                        <a:pt x="91773" y="208319"/>
                        <a:pt x="98319" y="214223"/>
                      </a:cubicBezTo>
                      <a:cubicBezTo>
                        <a:pt x="104865" y="220127"/>
                        <a:pt x="112438" y="224620"/>
                        <a:pt x="120781" y="227828"/>
                      </a:cubicBezTo>
                      <a:cubicBezTo>
                        <a:pt x="129124" y="230909"/>
                        <a:pt x="137852" y="232577"/>
                        <a:pt x="146837" y="232577"/>
                      </a:cubicBezTo>
                      <a:cubicBezTo>
                        <a:pt x="160699" y="232577"/>
                        <a:pt x="173920" y="229240"/>
                        <a:pt x="186242" y="222437"/>
                      </a:cubicBezTo>
                      <a:cubicBezTo>
                        <a:pt x="198564" y="215635"/>
                        <a:pt x="207035" y="206650"/>
                        <a:pt x="211527" y="195612"/>
                      </a:cubicBezTo>
                      <a:lnTo>
                        <a:pt x="271597" y="212298"/>
                      </a:lnTo>
                      <a:cubicBezTo>
                        <a:pt x="261457" y="233219"/>
                        <a:pt x="245413" y="250290"/>
                        <a:pt x="223336" y="263767"/>
                      </a:cubicBezTo>
                      <a:cubicBezTo>
                        <a:pt x="201259" y="277116"/>
                        <a:pt x="174818" y="283919"/>
                        <a:pt x="144270" y="283919"/>
                      </a:cubicBezTo>
                      <a:close/>
                      <a:moveTo>
                        <a:pt x="215121" y="118599"/>
                      </a:moveTo>
                      <a:cubicBezTo>
                        <a:pt x="213324" y="98062"/>
                        <a:pt x="205751" y="81633"/>
                        <a:pt x="192403" y="69311"/>
                      </a:cubicBezTo>
                      <a:cubicBezTo>
                        <a:pt x="179054" y="56989"/>
                        <a:pt x="162753" y="50828"/>
                        <a:pt x="143628" y="50828"/>
                      </a:cubicBezTo>
                      <a:cubicBezTo>
                        <a:pt x="134258" y="50828"/>
                        <a:pt x="125402" y="52497"/>
                        <a:pt x="117316" y="55834"/>
                      </a:cubicBezTo>
                      <a:cubicBezTo>
                        <a:pt x="109101" y="59171"/>
                        <a:pt x="101913" y="63792"/>
                        <a:pt x="95624" y="69696"/>
                      </a:cubicBezTo>
                      <a:cubicBezTo>
                        <a:pt x="89334" y="75601"/>
                        <a:pt x="84200" y="82788"/>
                        <a:pt x="80221" y="91131"/>
                      </a:cubicBezTo>
                      <a:cubicBezTo>
                        <a:pt x="76242" y="99474"/>
                        <a:pt x="73804" y="108716"/>
                        <a:pt x="73162" y="118856"/>
                      </a:cubicBezTo>
                      <a:lnTo>
                        <a:pt x="215121" y="118856"/>
                      </a:lnTo>
                      <a:close/>
                    </a:path>
                  </a:pathLst>
                </a:custGeom>
                <a:solidFill>
                  <a:srgbClr val="003A5D"/>
                </a:solidFill>
                <a:ln w="1279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B675CC6-FFA2-68D3-25D2-4D7D56B3EAFD}"/>
                    </a:ext>
                  </a:extLst>
                </p:cNvPr>
                <p:cNvSpPr/>
                <p:nvPr/>
              </p:nvSpPr>
              <p:spPr>
                <a:xfrm>
                  <a:off x="1896151" y="383815"/>
                  <a:ext cx="257991" cy="383008"/>
                </a:xfrm>
                <a:custGeom>
                  <a:avLst/>
                  <a:gdLst>
                    <a:gd name="connsiteX0" fmla="*/ 247081 w 257991"/>
                    <a:gd name="connsiteY0" fmla="*/ 88564 h 383008"/>
                    <a:gd name="connsiteX1" fmla="*/ 225903 w 257991"/>
                    <a:gd name="connsiteY1" fmla="*/ 147992 h 383008"/>
                    <a:gd name="connsiteX2" fmla="*/ 166475 w 257991"/>
                    <a:gd name="connsiteY2" fmla="*/ 181621 h 383008"/>
                    <a:gd name="connsiteX3" fmla="*/ 166475 w 257991"/>
                    <a:gd name="connsiteY3" fmla="*/ 183161 h 383008"/>
                    <a:gd name="connsiteX4" fmla="*/ 234759 w 257991"/>
                    <a:gd name="connsiteY4" fmla="*/ 210629 h 383008"/>
                    <a:gd name="connsiteX5" fmla="*/ 257991 w 257991"/>
                    <a:gd name="connsiteY5" fmla="*/ 269415 h 383008"/>
                    <a:gd name="connsiteX6" fmla="*/ 218972 w 257991"/>
                    <a:gd name="connsiteY6" fmla="*/ 353102 h 383008"/>
                    <a:gd name="connsiteX7" fmla="*/ 107561 w 257991"/>
                    <a:gd name="connsiteY7" fmla="*/ 383008 h 383008"/>
                    <a:gd name="connsiteX8" fmla="*/ 0 w 257991"/>
                    <a:gd name="connsiteY8" fmla="*/ 362857 h 383008"/>
                    <a:gd name="connsiteX9" fmla="*/ 0 w 257991"/>
                    <a:gd name="connsiteY9" fmla="*/ 295856 h 383008"/>
                    <a:gd name="connsiteX10" fmla="*/ 47619 w 257991"/>
                    <a:gd name="connsiteY10" fmla="*/ 313697 h 383008"/>
                    <a:gd name="connsiteX11" fmla="*/ 99089 w 257991"/>
                    <a:gd name="connsiteY11" fmla="*/ 320628 h 383008"/>
                    <a:gd name="connsiteX12" fmla="*/ 156720 w 257991"/>
                    <a:gd name="connsiteY12" fmla="*/ 307408 h 383008"/>
                    <a:gd name="connsiteX13" fmla="*/ 175332 w 257991"/>
                    <a:gd name="connsiteY13" fmla="*/ 264794 h 383008"/>
                    <a:gd name="connsiteX14" fmla="*/ 153896 w 257991"/>
                    <a:gd name="connsiteY14" fmla="*/ 227572 h 383008"/>
                    <a:gd name="connsiteX15" fmla="*/ 85612 w 257991"/>
                    <a:gd name="connsiteY15" fmla="*/ 216662 h 383008"/>
                    <a:gd name="connsiteX16" fmla="*/ 57374 w 257991"/>
                    <a:gd name="connsiteY16" fmla="*/ 216662 h 383008"/>
                    <a:gd name="connsiteX17" fmla="*/ 57374 w 257991"/>
                    <a:gd name="connsiteY17" fmla="*/ 156207 h 383008"/>
                    <a:gd name="connsiteX18" fmla="*/ 86125 w 257991"/>
                    <a:gd name="connsiteY18" fmla="*/ 156207 h 383008"/>
                    <a:gd name="connsiteX19" fmla="*/ 149532 w 257991"/>
                    <a:gd name="connsiteY19" fmla="*/ 144912 h 383008"/>
                    <a:gd name="connsiteX20" fmla="*/ 169556 w 257991"/>
                    <a:gd name="connsiteY20" fmla="*/ 106020 h 383008"/>
                    <a:gd name="connsiteX21" fmla="*/ 116545 w 257991"/>
                    <a:gd name="connsiteY21" fmla="*/ 63664 h 383008"/>
                    <a:gd name="connsiteX22" fmla="*/ 79194 w 257991"/>
                    <a:gd name="connsiteY22" fmla="*/ 69825 h 383008"/>
                    <a:gd name="connsiteX23" fmla="*/ 36966 w 257991"/>
                    <a:gd name="connsiteY23" fmla="*/ 91003 h 383008"/>
                    <a:gd name="connsiteX24" fmla="*/ 513 w 257991"/>
                    <a:gd name="connsiteY24" fmla="*/ 36709 h 383008"/>
                    <a:gd name="connsiteX25" fmla="*/ 122065 w 257991"/>
                    <a:gd name="connsiteY25" fmla="*/ 0 h 383008"/>
                    <a:gd name="connsiteX26" fmla="*/ 213453 w 257991"/>
                    <a:gd name="connsiteY26" fmla="*/ 23489 h 383008"/>
                    <a:gd name="connsiteX27" fmla="*/ 246953 w 257991"/>
                    <a:gd name="connsiteY27" fmla="*/ 88693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991" h="383008">
                      <a:moveTo>
                        <a:pt x="247081" y="88564"/>
                      </a:moveTo>
                      <a:cubicBezTo>
                        <a:pt x="247081" y="111796"/>
                        <a:pt x="240022" y="131691"/>
                        <a:pt x="225903" y="147992"/>
                      </a:cubicBezTo>
                      <a:cubicBezTo>
                        <a:pt x="211784" y="164293"/>
                        <a:pt x="192017" y="175588"/>
                        <a:pt x="166475" y="181621"/>
                      </a:cubicBezTo>
                      <a:lnTo>
                        <a:pt x="166475" y="183161"/>
                      </a:lnTo>
                      <a:cubicBezTo>
                        <a:pt x="196510" y="186883"/>
                        <a:pt x="219357" y="195997"/>
                        <a:pt x="234759" y="210629"/>
                      </a:cubicBezTo>
                      <a:cubicBezTo>
                        <a:pt x="250162" y="225133"/>
                        <a:pt x="257991" y="244771"/>
                        <a:pt x="257991" y="269415"/>
                      </a:cubicBezTo>
                      <a:cubicBezTo>
                        <a:pt x="257991" y="305226"/>
                        <a:pt x="245028" y="333207"/>
                        <a:pt x="218972" y="353102"/>
                      </a:cubicBezTo>
                      <a:cubicBezTo>
                        <a:pt x="192916" y="373125"/>
                        <a:pt x="155822" y="383008"/>
                        <a:pt x="107561" y="383008"/>
                      </a:cubicBezTo>
                      <a:cubicBezTo>
                        <a:pt x="67129" y="383008"/>
                        <a:pt x="31190" y="376334"/>
                        <a:pt x="0" y="362857"/>
                      </a:cubicBezTo>
                      <a:lnTo>
                        <a:pt x="0" y="295856"/>
                      </a:lnTo>
                      <a:cubicBezTo>
                        <a:pt x="14504" y="303172"/>
                        <a:pt x="30292" y="309076"/>
                        <a:pt x="47619" y="313697"/>
                      </a:cubicBezTo>
                      <a:cubicBezTo>
                        <a:pt x="64947" y="318318"/>
                        <a:pt x="82146" y="320628"/>
                        <a:pt x="99089" y="320628"/>
                      </a:cubicBezTo>
                      <a:cubicBezTo>
                        <a:pt x="125145" y="320628"/>
                        <a:pt x="144270" y="316264"/>
                        <a:pt x="156720" y="307408"/>
                      </a:cubicBezTo>
                      <a:cubicBezTo>
                        <a:pt x="169170" y="298551"/>
                        <a:pt x="175332" y="284432"/>
                        <a:pt x="175332" y="264794"/>
                      </a:cubicBezTo>
                      <a:cubicBezTo>
                        <a:pt x="175332" y="247338"/>
                        <a:pt x="168144" y="234888"/>
                        <a:pt x="153896" y="227572"/>
                      </a:cubicBezTo>
                      <a:cubicBezTo>
                        <a:pt x="139649" y="220255"/>
                        <a:pt x="116802" y="216662"/>
                        <a:pt x="85612" y="216662"/>
                      </a:cubicBezTo>
                      <a:lnTo>
                        <a:pt x="57374" y="216662"/>
                      </a:lnTo>
                      <a:lnTo>
                        <a:pt x="57374" y="156207"/>
                      </a:lnTo>
                      <a:lnTo>
                        <a:pt x="86125" y="156207"/>
                      </a:lnTo>
                      <a:cubicBezTo>
                        <a:pt x="115005" y="156207"/>
                        <a:pt x="136184" y="152485"/>
                        <a:pt x="149532" y="144912"/>
                      </a:cubicBezTo>
                      <a:cubicBezTo>
                        <a:pt x="162881" y="137339"/>
                        <a:pt x="169556" y="124375"/>
                        <a:pt x="169556" y="106020"/>
                      </a:cubicBezTo>
                      <a:cubicBezTo>
                        <a:pt x="169556" y="77783"/>
                        <a:pt x="151843" y="63664"/>
                        <a:pt x="116545" y="63664"/>
                      </a:cubicBezTo>
                      <a:cubicBezTo>
                        <a:pt x="104352" y="63664"/>
                        <a:pt x="91902" y="65717"/>
                        <a:pt x="79194" y="69825"/>
                      </a:cubicBezTo>
                      <a:cubicBezTo>
                        <a:pt x="66487" y="73932"/>
                        <a:pt x="52497" y="80991"/>
                        <a:pt x="36966" y="91003"/>
                      </a:cubicBezTo>
                      <a:lnTo>
                        <a:pt x="513" y="36709"/>
                      </a:lnTo>
                      <a:cubicBezTo>
                        <a:pt x="34527" y="12194"/>
                        <a:pt x="75087" y="0"/>
                        <a:pt x="122065" y="0"/>
                      </a:cubicBezTo>
                      <a:cubicBezTo>
                        <a:pt x="160699" y="0"/>
                        <a:pt x="191119" y="7830"/>
                        <a:pt x="213453" y="23489"/>
                      </a:cubicBezTo>
                      <a:cubicBezTo>
                        <a:pt x="235786" y="39148"/>
                        <a:pt x="246953" y="60840"/>
                        <a:pt x="246953" y="88693"/>
                      </a:cubicBezTo>
                      <a:close/>
                    </a:path>
                  </a:pathLst>
                </a:custGeom>
                <a:solidFill>
                  <a:srgbClr val="009ADE"/>
                </a:solidFill>
                <a:ln w="1279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F03EA6A-FA0B-312C-B766-CEE3A8EC24AE}"/>
                    </a:ext>
                  </a:extLst>
                </p:cNvPr>
                <p:cNvSpPr/>
                <p:nvPr/>
              </p:nvSpPr>
              <p:spPr>
                <a:xfrm>
                  <a:off x="2179557" y="384714"/>
                  <a:ext cx="262997" cy="381981"/>
                </a:xfrm>
                <a:custGeom>
                  <a:avLst/>
                  <a:gdLst>
                    <a:gd name="connsiteX0" fmla="*/ 0 w 262997"/>
                    <a:gd name="connsiteY0" fmla="*/ 218715 h 381981"/>
                    <a:gd name="connsiteX1" fmla="*/ 46721 w 262997"/>
                    <a:gd name="connsiteY1" fmla="*/ 54037 h 381981"/>
                    <a:gd name="connsiteX2" fmla="*/ 186755 w 262997"/>
                    <a:gd name="connsiteY2" fmla="*/ 0 h 381981"/>
                    <a:gd name="connsiteX3" fmla="*/ 236685 w 262997"/>
                    <a:gd name="connsiteY3" fmla="*/ 3851 h 381981"/>
                    <a:gd name="connsiteX4" fmla="*/ 236685 w 262997"/>
                    <a:gd name="connsiteY4" fmla="*/ 66872 h 381981"/>
                    <a:gd name="connsiteX5" fmla="*/ 191761 w 262997"/>
                    <a:gd name="connsiteY5" fmla="*/ 61738 h 381981"/>
                    <a:gd name="connsiteX6" fmla="*/ 125658 w 262997"/>
                    <a:gd name="connsiteY6" fmla="*/ 73932 h 381981"/>
                    <a:gd name="connsiteX7" fmla="*/ 87281 w 262997"/>
                    <a:gd name="connsiteY7" fmla="*/ 110128 h 381981"/>
                    <a:gd name="connsiteX8" fmla="*/ 72263 w 262997"/>
                    <a:gd name="connsiteY8" fmla="*/ 178155 h 381981"/>
                    <a:gd name="connsiteX9" fmla="*/ 75601 w 262997"/>
                    <a:gd name="connsiteY9" fmla="*/ 178155 h 381981"/>
                    <a:gd name="connsiteX10" fmla="*/ 156463 w 262997"/>
                    <a:gd name="connsiteY10" fmla="*/ 134772 h 381981"/>
                    <a:gd name="connsiteX11" fmla="*/ 234759 w 262997"/>
                    <a:gd name="connsiteY11" fmla="*/ 166090 h 381981"/>
                    <a:gd name="connsiteX12" fmla="*/ 262997 w 262997"/>
                    <a:gd name="connsiteY12" fmla="*/ 252729 h 381981"/>
                    <a:gd name="connsiteX13" fmla="*/ 229369 w 262997"/>
                    <a:gd name="connsiteY13" fmla="*/ 347198 h 381981"/>
                    <a:gd name="connsiteX14" fmla="*/ 136055 w 262997"/>
                    <a:gd name="connsiteY14" fmla="*/ 381982 h 381981"/>
                    <a:gd name="connsiteX15" fmla="*/ 64049 w 262997"/>
                    <a:gd name="connsiteY15" fmla="*/ 362857 h 381981"/>
                    <a:gd name="connsiteX16" fmla="*/ 16686 w 262997"/>
                    <a:gd name="connsiteY16" fmla="*/ 307023 h 381981"/>
                    <a:gd name="connsiteX17" fmla="*/ 0 w 262997"/>
                    <a:gd name="connsiteY17" fmla="*/ 218587 h 381981"/>
                    <a:gd name="connsiteX18" fmla="*/ 134643 w 262997"/>
                    <a:gd name="connsiteY18" fmla="*/ 319216 h 381981"/>
                    <a:gd name="connsiteX19" fmla="*/ 173406 w 262997"/>
                    <a:gd name="connsiteY19" fmla="*/ 302274 h 381981"/>
                    <a:gd name="connsiteX20" fmla="*/ 186883 w 262997"/>
                    <a:gd name="connsiteY20" fmla="*/ 254013 h 381981"/>
                    <a:gd name="connsiteX21" fmla="*/ 174305 w 262997"/>
                    <a:gd name="connsiteY21" fmla="*/ 211014 h 381981"/>
                    <a:gd name="connsiteX22" fmla="*/ 136184 w 262997"/>
                    <a:gd name="connsiteY22" fmla="*/ 195355 h 381981"/>
                    <a:gd name="connsiteX23" fmla="*/ 95239 w 262997"/>
                    <a:gd name="connsiteY23" fmla="*/ 210886 h 381981"/>
                    <a:gd name="connsiteX24" fmla="*/ 78296 w 262997"/>
                    <a:gd name="connsiteY24" fmla="*/ 247081 h 381981"/>
                    <a:gd name="connsiteX25" fmla="*/ 94212 w 262997"/>
                    <a:gd name="connsiteY25" fmla="*/ 298295 h 381981"/>
                    <a:gd name="connsiteX26" fmla="*/ 134643 w 262997"/>
                    <a:gd name="connsiteY26" fmla="*/ 319216 h 38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97" h="381981">
                      <a:moveTo>
                        <a:pt x="0" y="218715"/>
                      </a:moveTo>
                      <a:cubicBezTo>
                        <a:pt x="0" y="144912"/>
                        <a:pt x="15531" y="90105"/>
                        <a:pt x="46721" y="54037"/>
                      </a:cubicBezTo>
                      <a:cubicBezTo>
                        <a:pt x="77911" y="17970"/>
                        <a:pt x="124632" y="0"/>
                        <a:pt x="186755" y="0"/>
                      </a:cubicBezTo>
                      <a:cubicBezTo>
                        <a:pt x="207933" y="0"/>
                        <a:pt x="224620" y="1284"/>
                        <a:pt x="236685" y="3851"/>
                      </a:cubicBezTo>
                      <a:lnTo>
                        <a:pt x="236685" y="66872"/>
                      </a:lnTo>
                      <a:cubicBezTo>
                        <a:pt x="221539" y="63535"/>
                        <a:pt x="206650" y="61738"/>
                        <a:pt x="191761" y="61738"/>
                      </a:cubicBezTo>
                      <a:cubicBezTo>
                        <a:pt x="164678" y="61738"/>
                        <a:pt x="142730" y="65846"/>
                        <a:pt x="125658" y="73932"/>
                      </a:cubicBezTo>
                      <a:cubicBezTo>
                        <a:pt x="108587" y="82018"/>
                        <a:pt x="95752" y="94212"/>
                        <a:pt x="87281" y="110128"/>
                      </a:cubicBezTo>
                      <a:cubicBezTo>
                        <a:pt x="78809" y="126172"/>
                        <a:pt x="73804" y="148762"/>
                        <a:pt x="72263" y="178155"/>
                      </a:cubicBezTo>
                      <a:lnTo>
                        <a:pt x="75601" y="178155"/>
                      </a:lnTo>
                      <a:cubicBezTo>
                        <a:pt x="92415" y="149276"/>
                        <a:pt x="119369" y="134772"/>
                        <a:pt x="156463" y="134772"/>
                      </a:cubicBezTo>
                      <a:cubicBezTo>
                        <a:pt x="189835" y="134772"/>
                        <a:pt x="215891" y="145168"/>
                        <a:pt x="234759" y="166090"/>
                      </a:cubicBezTo>
                      <a:cubicBezTo>
                        <a:pt x="253627" y="187012"/>
                        <a:pt x="262997" y="215891"/>
                        <a:pt x="262997" y="252729"/>
                      </a:cubicBezTo>
                      <a:cubicBezTo>
                        <a:pt x="262997" y="292519"/>
                        <a:pt x="251830" y="323966"/>
                        <a:pt x="229369" y="347198"/>
                      </a:cubicBezTo>
                      <a:cubicBezTo>
                        <a:pt x="206907" y="370430"/>
                        <a:pt x="175845" y="381982"/>
                        <a:pt x="136055" y="381982"/>
                      </a:cubicBezTo>
                      <a:cubicBezTo>
                        <a:pt x="108459" y="381982"/>
                        <a:pt x="84457" y="375564"/>
                        <a:pt x="64049" y="362857"/>
                      </a:cubicBezTo>
                      <a:cubicBezTo>
                        <a:pt x="43512" y="350150"/>
                        <a:pt x="27724" y="331538"/>
                        <a:pt x="16686" y="307023"/>
                      </a:cubicBezTo>
                      <a:cubicBezTo>
                        <a:pt x="5519" y="282507"/>
                        <a:pt x="0" y="253114"/>
                        <a:pt x="0" y="218587"/>
                      </a:cubicBezTo>
                      <a:close/>
                      <a:moveTo>
                        <a:pt x="134643" y="319216"/>
                      </a:moveTo>
                      <a:cubicBezTo>
                        <a:pt x="151458" y="319216"/>
                        <a:pt x="164421" y="313569"/>
                        <a:pt x="173406" y="302274"/>
                      </a:cubicBezTo>
                      <a:cubicBezTo>
                        <a:pt x="182391" y="290979"/>
                        <a:pt x="186883" y="274806"/>
                        <a:pt x="186883" y="254013"/>
                      </a:cubicBezTo>
                      <a:cubicBezTo>
                        <a:pt x="186883" y="235786"/>
                        <a:pt x="182648" y="221539"/>
                        <a:pt x="174305" y="211014"/>
                      </a:cubicBezTo>
                      <a:cubicBezTo>
                        <a:pt x="165962" y="200489"/>
                        <a:pt x="153126" y="195355"/>
                        <a:pt x="136184" y="195355"/>
                      </a:cubicBezTo>
                      <a:cubicBezTo>
                        <a:pt x="120139" y="195355"/>
                        <a:pt x="106534" y="200489"/>
                        <a:pt x="95239" y="210886"/>
                      </a:cubicBezTo>
                      <a:cubicBezTo>
                        <a:pt x="83943" y="221282"/>
                        <a:pt x="78296" y="233348"/>
                        <a:pt x="78296" y="247081"/>
                      </a:cubicBezTo>
                      <a:cubicBezTo>
                        <a:pt x="78296" y="267361"/>
                        <a:pt x="83558" y="284432"/>
                        <a:pt x="94212" y="298295"/>
                      </a:cubicBezTo>
                      <a:cubicBezTo>
                        <a:pt x="104865" y="312285"/>
                        <a:pt x="118342" y="319216"/>
                        <a:pt x="134643" y="319216"/>
                      </a:cubicBezTo>
                      <a:close/>
                    </a:path>
                  </a:pathLst>
                </a:custGeom>
                <a:solidFill>
                  <a:srgbClr val="009ADE"/>
                </a:solidFill>
                <a:ln w="1279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C6F7FBB-EBA5-C543-60E3-C86E7060DFDC}"/>
                    </a:ext>
                  </a:extLst>
                </p:cNvPr>
                <p:cNvSpPr/>
                <p:nvPr/>
              </p:nvSpPr>
              <p:spPr>
                <a:xfrm>
                  <a:off x="2471562" y="388950"/>
                  <a:ext cx="249134" cy="377745"/>
                </a:xfrm>
                <a:custGeom>
                  <a:avLst/>
                  <a:gdLst>
                    <a:gd name="connsiteX0" fmla="*/ 131178 w 249134"/>
                    <a:gd name="connsiteY0" fmla="*/ 134643 h 377745"/>
                    <a:gd name="connsiteX1" fmla="*/ 217175 w 249134"/>
                    <a:gd name="connsiteY1" fmla="*/ 164935 h 377745"/>
                    <a:gd name="connsiteX2" fmla="*/ 249135 w 249134"/>
                    <a:gd name="connsiteY2" fmla="*/ 247980 h 377745"/>
                    <a:gd name="connsiteX3" fmla="*/ 210629 w 249134"/>
                    <a:gd name="connsiteY3" fmla="*/ 344117 h 377745"/>
                    <a:gd name="connsiteX4" fmla="*/ 100501 w 249134"/>
                    <a:gd name="connsiteY4" fmla="*/ 377746 h 377745"/>
                    <a:gd name="connsiteX5" fmla="*/ 0 w 249134"/>
                    <a:gd name="connsiteY5" fmla="*/ 357594 h 377745"/>
                    <a:gd name="connsiteX6" fmla="*/ 0 w 249134"/>
                    <a:gd name="connsiteY6" fmla="*/ 289567 h 377745"/>
                    <a:gd name="connsiteX7" fmla="*/ 46849 w 249134"/>
                    <a:gd name="connsiteY7" fmla="*/ 307023 h 377745"/>
                    <a:gd name="connsiteX8" fmla="*/ 97549 w 249134"/>
                    <a:gd name="connsiteY8" fmla="*/ 313826 h 377745"/>
                    <a:gd name="connsiteX9" fmla="*/ 169684 w 249134"/>
                    <a:gd name="connsiteY9" fmla="*/ 254654 h 377745"/>
                    <a:gd name="connsiteX10" fmla="*/ 94982 w 249134"/>
                    <a:gd name="connsiteY10" fmla="*/ 198307 h 377745"/>
                    <a:gd name="connsiteX11" fmla="*/ 65204 w 249134"/>
                    <a:gd name="connsiteY11" fmla="*/ 201002 h 377745"/>
                    <a:gd name="connsiteX12" fmla="*/ 38634 w 249134"/>
                    <a:gd name="connsiteY12" fmla="*/ 206778 h 377745"/>
                    <a:gd name="connsiteX13" fmla="*/ 7316 w 249134"/>
                    <a:gd name="connsiteY13" fmla="*/ 189964 h 377745"/>
                    <a:gd name="connsiteX14" fmla="*/ 21307 w 249134"/>
                    <a:gd name="connsiteY14" fmla="*/ 0 h 377745"/>
                    <a:gd name="connsiteX15" fmla="*/ 223464 w 249134"/>
                    <a:gd name="connsiteY15" fmla="*/ 0 h 377745"/>
                    <a:gd name="connsiteX16" fmla="*/ 223464 w 249134"/>
                    <a:gd name="connsiteY16" fmla="*/ 66744 h 377745"/>
                    <a:gd name="connsiteX17" fmla="*/ 90361 w 249134"/>
                    <a:gd name="connsiteY17" fmla="*/ 66744 h 377745"/>
                    <a:gd name="connsiteX18" fmla="*/ 83430 w 249134"/>
                    <a:gd name="connsiteY18" fmla="*/ 139906 h 377745"/>
                    <a:gd name="connsiteX19" fmla="*/ 92415 w 249134"/>
                    <a:gd name="connsiteY19" fmla="*/ 138109 h 377745"/>
                    <a:gd name="connsiteX20" fmla="*/ 130921 w 249134"/>
                    <a:gd name="connsiteY20" fmla="*/ 13451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134" h="377745">
                      <a:moveTo>
                        <a:pt x="131178" y="134643"/>
                      </a:moveTo>
                      <a:cubicBezTo>
                        <a:pt x="167245" y="134643"/>
                        <a:pt x="195868" y="144783"/>
                        <a:pt x="217175" y="164935"/>
                      </a:cubicBezTo>
                      <a:cubicBezTo>
                        <a:pt x="238482" y="185215"/>
                        <a:pt x="249135" y="212811"/>
                        <a:pt x="249135" y="247980"/>
                      </a:cubicBezTo>
                      <a:cubicBezTo>
                        <a:pt x="249135" y="289567"/>
                        <a:pt x="236300" y="321655"/>
                        <a:pt x="210629" y="344117"/>
                      </a:cubicBezTo>
                      <a:cubicBezTo>
                        <a:pt x="184958" y="366579"/>
                        <a:pt x="148249" y="377746"/>
                        <a:pt x="100501" y="377746"/>
                      </a:cubicBezTo>
                      <a:cubicBezTo>
                        <a:pt x="59043" y="377746"/>
                        <a:pt x="25542" y="371071"/>
                        <a:pt x="0" y="357594"/>
                      </a:cubicBezTo>
                      <a:lnTo>
                        <a:pt x="0" y="289567"/>
                      </a:lnTo>
                      <a:cubicBezTo>
                        <a:pt x="13477" y="296754"/>
                        <a:pt x="29008" y="302530"/>
                        <a:pt x="46849" y="307023"/>
                      </a:cubicBezTo>
                      <a:cubicBezTo>
                        <a:pt x="64690" y="311515"/>
                        <a:pt x="81633" y="313826"/>
                        <a:pt x="97549" y="313826"/>
                      </a:cubicBezTo>
                      <a:cubicBezTo>
                        <a:pt x="145682" y="313826"/>
                        <a:pt x="169684" y="294059"/>
                        <a:pt x="169684" y="254654"/>
                      </a:cubicBezTo>
                      <a:cubicBezTo>
                        <a:pt x="169684" y="215250"/>
                        <a:pt x="144783" y="198307"/>
                        <a:pt x="94982" y="198307"/>
                      </a:cubicBezTo>
                      <a:cubicBezTo>
                        <a:pt x="85997" y="198307"/>
                        <a:pt x="75986" y="199205"/>
                        <a:pt x="65204" y="201002"/>
                      </a:cubicBezTo>
                      <a:cubicBezTo>
                        <a:pt x="54294" y="202799"/>
                        <a:pt x="45437" y="204725"/>
                        <a:pt x="38634" y="206778"/>
                      </a:cubicBezTo>
                      <a:lnTo>
                        <a:pt x="7316" y="189964"/>
                      </a:lnTo>
                      <a:lnTo>
                        <a:pt x="21307" y="0"/>
                      </a:lnTo>
                      <a:lnTo>
                        <a:pt x="223464" y="0"/>
                      </a:lnTo>
                      <a:lnTo>
                        <a:pt x="223464" y="66744"/>
                      </a:lnTo>
                      <a:lnTo>
                        <a:pt x="90361" y="66744"/>
                      </a:lnTo>
                      <a:lnTo>
                        <a:pt x="83430" y="139906"/>
                      </a:lnTo>
                      <a:lnTo>
                        <a:pt x="92415" y="138109"/>
                      </a:lnTo>
                      <a:cubicBezTo>
                        <a:pt x="102811" y="135799"/>
                        <a:pt x="115647" y="134515"/>
                        <a:pt x="130921" y="134515"/>
                      </a:cubicBezTo>
                      <a:close/>
                    </a:path>
                  </a:pathLst>
                </a:custGeom>
                <a:solidFill>
                  <a:srgbClr val="009ADE"/>
                </a:solidFill>
                <a:ln w="12798" cap="flat">
                  <a:noFill/>
                  <a:prstDash val="solid"/>
                  <a:miter/>
                </a:ln>
              </p:spPr>
              <p:txBody>
                <a:bodyPr rtlCol="0" anchor="ctr"/>
                <a:lstStyle/>
                <a:p>
                  <a:endParaRPr lang="en-US"/>
                </a:p>
              </p:txBody>
            </p:sp>
          </p:grpSp>
          <p:grpSp>
            <p:nvGrpSpPr>
              <p:cNvPr id="15" name="Graphic 6">
                <a:extLst>
                  <a:ext uri="{FF2B5EF4-FFF2-40B4-BE49-F238E27FC236}">
                    <a16:creationId xmlns:a16="http://schemas.microsoft.com/office/drawing/2014/main" id="{25DD70CC-101C-B9A3-2082-4C7D4A263F56}"/>
                  </a:ext>
                </a:extLst>
              </p:cNvPr>
              <p:cNvGrpSpPr/>
              <p:nvPr/>
            </p:nvGrpSpPr>
            <p:grpSpPr>
              <a:xfrm>
                <a:off x="2591887" y="905069"/>
                <a:ext cx="2498539" cy="132204"/>
                <a:chOff x="222287" y="893252"/>
                <a:chExt cx="2498539" cy="132204"/>
              </a:xfrm>
              <a:solidFill>
                <a:srgbClr val="818385"/>
              </a:solidFill>
            </p:grpSpPr>
            <p:sp>
              <p:nvSpPr>
                <p:cNvPr id="16" name="Freeform 15">
                  <a:extLst>
                    <a:ext uri="{FF2B5EF4-FFF2-40B4-BE49-F238E27FC236}">
                      <a16:creationId xmlns:a16="http://schemas.microsoft.com/office/drawing/2014/main" id="{BB32B482-4E2B-742C-21CA-203EF6D5996A}"/>
                    </a:ext>
                  </a:extLst>
                </p:cNvPr>
                <p:cNvSpPr/>
                <p:nvPr/>
              </p:nvSpPr>
              <p:spPr>
                <a:xfrm>
                  <a:off x="222287" y="897360"/>
                  <a:ext cx="97805" cy="97677"/>
                </a:xfrm>
                <a:custGeom>
                  <a:avLst/>
                  <a:gdLst>
                    <a:gd name="connsiteX0" fmla="*/ 82147 w 97805"/>
                    <a:gd name="connsiteY0" fmla="*/ 97677 h 97677"/>
                    <a:gd name="connsiteX1" fmla="*/ 82147 w 97805"/>
                    <a:gd name="connsiteY1" fmla="*/ 28110 h 97677"/>
                    <a:gd name="connsiteX2" fmla="*/ 53395 w 97805"/>
                    <a:gd name="connsiteY2" fmla="*/ 80863 h 97677"/>
                    <a:gd name="connsiteX3" fmla="*/ 44282 w 97805"/>
                    <a:gd name="connsiteY3" fmla="*/ 80863 h 97677"/>
                    <a:gd name="connsiteX4" fmla="*/ 15402 w 97805"/>
                    <a:gd name="connsiteY4" fmla="*/ 28110 h 97677"/>
                    <a:gd name="connsiteX5" fmla="*/ 15402 w 97805"/>
                    <a:gd name="connsiteY5" fmla="*/ 97677 h 97677"/>
                    <a:gd name="connsiteX6" fmla="*/ 0 w 97805"/>
                    <a:gd name="connsiteY6" fmla="*/ 97677 h 97677"/>
                    <a:gd name="connsiteX7" fmla="*/ 0 w 97805"/>
                    <a:gd name="connsiteY7" fmla="*/ 0 h 97677"/>
                    <a:gd name="connsiteX8" fmla="*/ 16558 w 97805"/>
                    <a:gd name="connsiteY8" fmla="*/ 0 h 97677"/>
                    <a:gd name="connsiteX9" fmla="*/ 48903 w 97805"/>
                    <a:gd name="connsiteY9" fmla="*/ 59685 h 97677"/>
                    <a:gd name="connsiteX10" fmla="*/ 81248 w 97805"/>
                    <a:gd name="connsiteY10" fmla="*/ 0 h 97677"/>
                    <a:gd name="connsiteX11" fmla="*/ 97806 w 97805"/>
                    <a:gd name="connsiteY11" fmla="*/ 0 h 97677"/>
                    <a:gd name="connsiteX12" fmla="*/ 97806 w 97805"/>
                    <a:gd name="connsiteY12" fmla="*/ 97677 h 97677"/>
                    <a:gd name="connsiteX13" fmla="*/ 82275 w 97805"/>
                    <a:gd name="connsiteY13"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05" h="97677">
                      <a:moveTo>
                        <a:pt x="82147" y="97677"/>
                      </a:moveTo>
                      <a:lnTo>
                        <a:pt x="82147" y="28110"/>
                      </a:lnTo>
                      <a:lnTo>
                        <a:pt x="53395" y="80863"/>
                      </a:lnTo>
                      <a:lnTo>
                        <a:pt x="44282" y="80863"/>
                      </a:lnTo>
                      <a:lnTo>
                        <a:pt x="15402" y="28110"/>
                      </a:lnTo>
                      <a:lnTo>
                        <a:pt x="15402" y="97677"/>
                      </a:lnTo>
                      <a:lnTo>
                        <a:pt x="0" y="97677"/>
                      </a:lnTo>
                      <a:lnTo>
                        <a:pt x="0" y="0"/>
                      </a:lnTo>
                      <a:lnTo>
                        <a:pt x="16558" y="0"/>
                      </a:lnTo>
                      <a:lnTo>
                        <a:pt x="48903" y="59685"/>
                      </a:lnTo>
                      <a:lnTo>
                        <a:pt x="81248" y="0"/>
                      </a:lnTo>
                      <a:lnTo>
                        <a:pt x="97806" y="0"/>
                      </a:lnTo>
                      <a:lnTo>
                        <a:pt x="97806" y="97677"/>
                      </a:lnTo>
                      <a:lnTo>
                        <a:pt x="82275" y="97677"/>
                      </a:lnTo>
                      <a:close/>
                    </a:path>
                  </a:pathLst>
                </a:custGeom>
                <a:solidFill>
                  <a:srgbClr val="818385"/>
                </a:solidFill>
                <a:ln w="127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5F6E16-68A9-E1A0-624D-0954D127EBE6}"/>
                    </a:ext>
                  </a:extLst>
                </p:cNvPr>
                <p:cNvSpPr/>
                <p:nvPr/>
              </p:nvSpPr>
              <p:spPr>
                <a:xfrm>
                  <a:off x="336522"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5D86C3D-6DBD-1ABD-62A3-8116CB5957FC}"/>
                    </a:ext>
                  </a:extLst>
                </p:cNvPr>
                <p:cNvSpPr/>
                <p:nvPr/>
              </p:nvSpPr>
              <p:spPr>
                <a:xfrm>
                  <a:off x="361807" y="922774"/>
                  <a:ext cx="69182" cy="73931"/>
                </a:xfrm>
                <a:custGeom>
                  <a:avLst/>
                  <a:gdLst>
                    <a:gd name="connsiteX0" fmla="*/ 37223 w 69182"/>
                    <a:gd name="connsiteY0" fmla="*/ 73675 h 73931"/>
                    <a:gd name="connsiteX1" fmla="*/ 22077 w 69182"/>
                    <a:gd name="connsiteY1" fmla="*/ 70723 h 73931"/>
                    <a:gd name="connsiteX2" fmla="*/ 10268 w 69182"/>
                    <a:gd name="connsiteY2" fmla="*/ 62637 h 73931"/>
                    <a:gd name="connsiteX3" fmla="*/ 2695 w 69182"/>
                    <a:gd name="connsiteY3" fmla="*/ 50828 h 73931"/>
                    <a:gd name="connsiteX4" fmla="*/ 0 w 69182"/>
                    <a:gd name="connsiteY4" fmla="*/ 36709 h 73931"/>
                    <a:gd name="connsiteX5" fmla="*/ 4621 w 69182"/>
                    <a:gd name="connsiteY5" fmla="*/ 18355 h 73931"/>
                    <a:gd name="connsiteX6" fmla="*/ 17584 w 69182"/>
                    <a:gd name="connsiteY6" fmla="*/ 5006 h 73931"/>
                    <a:gd name="connsiteX7" fmla="*/ 37351 w 69182"/>
                    <a:gd name="connsiteY7" fmla="*/ 0 h 73931"/>
                    <a:gd name="connsiteX8" fmla="*/ 56604 w 69182"/>
                    <a:gd name="connsiteY8" fmla="*/ 4877 h 73931"/>
                    <a:gd name="connsiteX9" fmla="*/ 68669 w 69182"/>
                    <a:gd name="connsiteY9" fmla="*/ 17841 h 73931"/>
                    <a:gd name="connsiteX10" fmla="*/ 53909 w 69182"/>
                    <a:gd name="connsiteY10" fmla="*/ 22462 h 73931"/>
                    <a:gd name="connsiteX11" fmla="*/ 46978 w 69182"/>
                    <a:gd name="connsiteY11" fmla="*/ 15402 h 73931"/>
                    <a:gd name="connsiteX12" fmla="*/ 37094 w 69182"/>
                    <a:gd name="connsiteY12" fmla="*/ 12835 h 73931"/>
                    <a:gd name="connsiteX13" fmla="*/ 26184 w 69182"/>
                    <a:gd name="connsiteY13" fmla="*/ 15916 h 73931"/>
                    <a:gd name="connsiteX14" fmla="*/ 18483 w 69182"/>
                    <a:gd name="connsiteY14" fmla="*/ 24259 h 73931"/>
                    <a:gd name="connsiteX15" fmla="*/ 15659 w 69182"/>
                    <a:gd name="connsiteY15" fmla="*/ 36709 h 73931"/>
                    <a:gd name="connsiteX16" fmla="*/ 18483 w 69182"/>
                    <a:gd name="connsiteY16" fmla="*/ 49031 h 73931"/>
                    <a:gd name="connsiteX17" fmla="*/ 26313 w 69182"/>
                    <a:gd name="connsiteY17" fmla="*/ 57759 h 73931"/>
                    <a:gd name="connsiteX18" fmla="*/ 37223 w 69182"/>
                    <a:gd name="connsiteY18" fmla="*/ 60968 h 73931"/>
                    <a:gd name="connsiteX19" fmla="*/ 44410 w 69182"/>
                    <a:gd name="connsiteY19" fmla="*/ 59685 h 73931"/>
                    <a:gd name="connsiteX20" fmla="*/ 50571 w 69182"/>
                    <a:gd name="connsiteY20" fmla="*/ 56091 h 73931"/>
                    <a:gd name="connsiteX21" fmla="*/ 54294 w 69182"/>
                    <a:gd name="connsiteY21" fmla="*/ 51085 h 73931"/>
                    <a:gd name="connsiteX22" fmla="*/ 69183 w 69182"/>
                    <a:gd name="connsiteY22" fmla="*/ 55449 h 73931"/>
                    <a:gd name="connsiteX23" fmla="*/ 62252 w 69182"/>
                    <a:gd name="connsiteY23" fmla="*/ 64947 h 73931"/>
                    <a:gd name="connsiteX24" fmla="*/ 51342 w 69182"/>
                    <a:gd name="connsiteY24" fmla="*/ 71493 h 73931"/>
                    <a:gd name="connsiteX25" fmla="*/ 37351 w 69182"/>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82" h="73931">
                      <a:moveTo>
                        <a:pt x="37223" y="73675"/>
                      </a:moveTo>
                      <a:cubicBezTo>
                        <a:pt x="31575" y="73675"/>
                        <a:pt x="26569" y="72648"/>
                        <a:pt x="22077" y="70723"/>
                      </a:cubicBezTo>
                      <a:cubicBezTo>
                        <a:pt x="17584" y="68798"/>
                        <a:pt x="13606" y="66102"/>
                        <a:pt x="10268" y="62637"/>
                      </a:cubicBezTo>
                      <a:cubicBezTo>
                        <a:pt x="6931" y="59171"/>
                        <a:pt x="4364" y="55192"/>
                        <a:pt x="2695" y="50828"/>
                      </a:cubicBezTo>
                      <a:cubicBezTo>
                        <a:pt x="1027" y="46464"/>
                        <a:pt x="0" y="41715"/>
                        <a:pt x="0" y="36709"/>
                      </a:cubicBezTo>
                      <a:cubicBezTo>
                        <a:pt x="0" y="30035"/>
                        <a:pt x="1540" y="23874"/>
                        <a:pt x="4621" y="18355"/>
                      </a:cubicBezTo>
                      <a:cubicBezTo>
                        <a:pt x="7701" y="12835"/>
                        <a:pt x="11937" y="8343"/>
                        <a:pt x="17584" y="5006"/>
                      </a:cubicBezTo>
                      <a:cubicBezTo>
                        <a:pt x="23104" y="1669"/>
                        <a:pt x="29650" y="0"/>
                        <a:pt x="37351" y="0"/>
                      </a:cubicBezTo>
                      <a:cubicBezTo>
                        <a:pt x="45052" y="0"/>
                        <a:pt x="51085" y="1669"/>
                        <a:pt x="56604" y="4877"/>
                      </a:cubicBezTo>
                      <a:cubicBezTo>
                        <a:pt x="61995" y="8086"/>
                        <a:pt x="66102" y="12450"/>
                        <a:pt x="68669" y="17841"/>
                      </a:cubicBezTo>
                      <a:lnTo>
                        <a:pt x="53909" y="22462"/>
                      </a:lnTo>
                      <a:cubicBezTo>
                        <a:pt x="52240" y="19381"/>
                        <a:pt x="49930" y="17071"/>
                        <a:pt x="46978" y="15402"/>
                      </a:cubicBezTo>
                      <a:cubicBezTo>
                        <a:pt x="44025" y="13734"/>
                        <a:pt x="40688" y="12835"/>
                        <a:pt x="37094" y="12835"/>
                      </a:cubicBezTo>
                      <a:cubicBezTo>
                        <a:pt x="33115" y="12835"/>
                        <a:pt x="29393" y="13862"/>
                        <a:pt x="26184" y="15916"/>
                      </a:cubicBezTo>
                      <a:cubicBezTo>
                        <a:pt x="22975" y="17970"/>
                        <a:pt x="20408" y="20793"/>
                        <a:pt x="18483" y="24259"/>
                      </a:cubicBezTo>
                      <a:cubicBezTo>
                        <a:pt x="16558" y="27853"/>
                        <a:pt x="15659" y="31960"/>
                        <a:pt x="15659" y="36709"/>
                      </a:cubicBezTo>
                      <a:cubicBezTo>
                        <a:pt x="15659" y="41458"/>
                        <a:pt x="16558" y="45309"/>
                        <a:pt x="18483" y="49031"/>
                      </a:cubicBezTo>
                      <a:cubicBezTo>
                        <a:pt x="20408" y="52753"/>
                        <a:pt x="22975" y="55577"/>
                        <a:pt x="26313" y="57759"/>
                      </a:cubicBezTo>
                      <a:cubicBezTo>
                        <a:pt x="29521" y="59941"/>
                        <a:pt x="33244" y="60968"/>
                        <a:pt x="37223" y="60968"/>
                      </a:cubicBezTo>
                      <a:cubicBezTo>
                        <a:pt x="39661" y="60968"/>
                        <a:pt x="42100" y="60583"/>
                        <a:pt x="44410" y="59685"/>
                      </a:cubicBezTo>
                      <a:cubicBezTo>
                        <a:pt x="46721" y="58786"/>
                        <a:pt x="48775" y="57631"/>
                        <a:pt x="50571" y="56091"/>
                      </a:cubicBezTo>
                      <a:cubicBezTo>
                        <a:pt x="52368" y="54550"/>
                        <a:pt x="53524" y="52882"/>
                        <a:pt x="54294" y="51085"/>
                      </a:cubicBezTo>
                      <a:lnTo>
                        <a:pt x="69183" y="55449"/>
                      </a:lnTo>
                      <a:cubicBezTo>
                        <a:pt x="67643" y="59043"/>
                        <a:pt x="65332" y="62123"/>
                        <a:pt x="62252" y="64947"/>
                      </a:cubicBezTo>
                      <a:cubicBezTo>
                        <a:pt x="59171" y="67643"/>
                        <a:pt x="55577" y="69825"/>
                        <a:pt x="51342" y="71493"/>
                      </a:cubicBezTo>
                      <a:cubicBezTo>
                        <a:pt x="47106" y="73162"/>
                        <a:pt x="42485" y="73932"/>
                        <a:pt x="37351" y="73932"/>
                      </a:cubicBezTo>
                      <a:close/>
                    </a:path>
                  </a:pathLst>
                </a:custGeom>
                <a:solidFill>
                  <a:srgbClr val="818385"/>
                </a:solidFill>
                <a:ln w="127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B76D0EE-3782-9614-FD69-5293FA630F3B}"/>
                    </a:ext>
                  </a:extLst>
                </p:cNvPr>
                <p:cNvSpPr/>
                <p:nvPr/>
              </p:nvSpPr>
              <p:spPr>
                <a:xfrm>
                  <a:off x="439718"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4"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5F6284C-F4EB-419F-2849-3990C1BD5313}"/>
                    </a:ext>
                  </a:extLst>
                </p:cNvPr>
                <p:cNvSpPr/>
                <p:nvPr/>
              </p:nvSpPr>
              <p:spPr>
                <a:xfrm>
                  <a:off x="481947"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15E3F3F-6B9E-DD4F-672A-F84D5B8B1360}"/>
                    </a:ext>
                  </a:extLst>
                </p:cNvPr>
                <p:cNvSpPr/>
                <p:nvPr/>
              </p:nvSpPr>
              <p:spPr>
                <a:xfrm>
                  <a:off x="560499" y="922902"/>
                  <a:ext cx="59556" cy="73931"/>
                </a:xfrm>
                <a:custGeom>
                  <a:avLst/>
                  <a:gdLst>
                    <a:gd name="connsiteX0" fmla="*/ 31062 w 59556"/>
                    <a:gd name="connsiteY0" fmla="*/ 73547 h 73931"/>
                    <a:gd name="connsiteX1" fmla="*/ 13862 w 59556"/>
                    <a:gd name="connsiteY1" fmla="*/ 70595 h 73931"/>
                    <a:gd name="connsiteX2" fmla="*/ 0 w 59556"/>
                    <a:gd name="connsiteY2" fmla="*/ 61738 h 73931"/>
                    <a:gd name="connsiteX3" fmla="*/ 5648 w 59556"/>
                    <a:gd name="connsiteY3" fmla="*/ 51598 h 73931"/>
                    <a:gd name="connsiteX4" fmla="*/ 18098 w 59556"/>
                    <a:gd name="connsiteY4" fmla="*/ 59556 h 73931"/>
                    <a:gd name="connsiteX5" fmla="*/ 30548 w 59556"/>
                    <a:gd name="connsiteY5" fmla="*/ 61995 h 73931"/>
                    <a:gd name="connsiteX6" fmla="*/ 40817 w 59556"/>
                    <a:gd name="connsiteY6" fmla="*/ 59685 h 73931"/>
                    <a:gd name="connsiteX7" fmla="*/ 44796 w 59556"/>
                    <a:gd name="connsiteY7" fmla="*/ 52754 h 73931"/>
                    <a:gd name="connsiteX8" fmla="*/ 42742 w 59556"/>
                    <a:gd name="connsiteY8" fmla="*/ 47748 h 73931"/>
                    <a:gd name="connsiteX9" fmla="*/ 36709 w 59556"/>
                    <a:gd name="connsiteY9" fmla="*/ 44924 h 73931"/>
                    <a:gd name="connsiteX10" fmla="*/ 27339 w 59556"/>
                    <a:gd name="connsiteY10" fmla="*/ 42228 h 73931"/>
                    <a:gd name="connsiteX11" fmla="*/ 14376 w 59556"/>
                    <a:gd name="connsiteY11" fmla="*/ 37351 h 73931"/>
                    <a:gd name="connsiteX12" fmla="*/ 6546 w 59556"/>
                    <a:gd name="connsiteY12" fmla="*/ 31190 h 73931"/>
                    <a:gd name="connsiteX13" fmla="*/ 3979 w 59556"/>
                    <a:gd name="connsiteY13" fmla="*/ 21820 h 73931"/>
                    <a:gd name="connsiteX14" fmla="*/ 7573 w 59556"/>
                    <a:gd name="connsiteY14" fmla="*/ 10012 h 73931"/>
                    <a:gd name="connsiteX15" fmla="*/ 17584 w 59556"/>
                    <a:gd name="connsiteY15" fmla="*/ 2567 h 73931"/>
                    <a:gd name="connsiteX16" fmla="*/ 32345 w 59556"/>
                    <a:gd name="connsiteY16" fmla="*/ 0 h 73931"/>
                    <a:gd name="connsiteX17" fmla="*/ 46849 w 59556"/>
                    <a:gd name="connsiteY17" fmla="*/ 2439 h 73931"/>
                    <a:gd name="connsiteX18" fmla="*/ 58658 w 59556"/>
                    <a:gd name="connsiteY18" fmla="*/ 9883 h 73931"/>
                    <a:gd name="connsiteX19" fmla="*/ 52240 w 59556"/>
                    <a:gd name="connsiteY19" fmla="*/ 19895 h 73931"/>
                    <a:gd name="connsiteX20" fmla="*/ 42357 w 59556"/>
                    <a:gd name="connsiteY20" fmla="*/ 13477 h 73931"/>
                    <a:gd name="connsiteX21" fmla="*/ 31575 w 59556"/>
                    <a:gd name="connsiteY21" fmla="*/ 11423 h 73931"/>
                    <a:gd name="connsiteX22" fmla="*/ 25286 w 59556"/>
                    <a:gd name="connsiteY22" fmla="*/ 12194 h 73931"/>
                    <a:gd name="connsiteX23" fmla="*/ 20280 w 59556"/>
                    <a:gd name="connsiteY23" fmla="*/ 14889 h 73931"/>
                    <a:gd name="connsiteX24" fmla="*/ 18226 w 59556"/>
                    <a:gd name="connsiteY24" fmla="*/ 20408 h 73931"/>
                    <a:gd name="connsiteX25" fmla="*/ 19895 w 59556"/>
                    <a:gd name="connsiteY25" fmla="*/ 25029 h 73931"/>
                    <a:gd name="connsiteX26" fmla="*/ 24901 w 59556"/>
                    <a:gd name="connsiteY26" fmla="*/ 27981 h 73931"/>
                    <a:gd name="connsiteX27" fmla="*/ 32987 w 59556"/>
                    <a:gd name="connsiteY27" fmla="*/ 30677 h 73931"/>
                    <a:gd name="connsiteX28" fmla="*/ 47234 w 59556"/>
                    <a:gd name="connsiteY28" fmla="*/ 35554 h 73931"/>
                    <a:gd name="connsiteX29" fmla="*/ 56347 w 59556"/>
                    <a:gd name="connsiteY29" fmla="*/ 41715 h 73931"/>
                    <a:gd name="connsiteX30" fmla="*/ 59556 w 59556"/>
                    <a:gd name="connsiteY30" fmla="*/ 51983 h 73931"/>
                    <a:gd name="connsiteX31" fmla="*/ 51727 w 59556"/>
                    <a:gd name="connsiteY31" fmla="*/ 68156 h 73931"/>
                    <a:gd name="connsiteX32" fmla="*/ 31062 w 59556"/>
                    <a:gd name="connsiteY32"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56" h="73931">
                      <a:moveTo>
                        <a:pt x="31062" y="73547"/>
                      </a:moveTo>
                      <a:cubicBezTo>
                        <a:pt x="25029" y="73547"/>
                        <a:pt x="19253" y="72520"/>
                        <a:pt x="13862" y="70595"/>
                      </a:cubicBezTo>
                      <a:cubicBezTo>
                        <a:pt x="8471" y="68669"/>
                        <a:pt x="3851" y="65717"/>
                        <a:pt x="0" y="61738"/>
                      </a:cubicBezTo>
                      <a:lnTo>
                        <a:pt x="5648" y="51598"/>
                      </a:lnTo>
                      <a:cubicBezTo>
                        <a:pt x="9755" y="55321"/>
                        <a:pt x="13862" y="57888"/>
                        <a:pt x="18098" y="59556"/>
                      </a:cubicBezTo>
                      <a:cubicBezTo>
                        <a:pt x="22205" y="61225"/>
                        <a:pt x="26441" y="61995"/>
                        <a:pt x="30548" y="61995"/>
                      </a:cubicBezTo>
                      <a:cubicBezTo>
                        <a:pt x="34656" y="61995"/>
                        <a:pt x="38249" y="61225"/>
                        <a:pt x="40817" y="59685"/>
                      </a:cubicBezTo>
                      <a:cubicBezTo>
                        <a:pt x="43512" y="58144"/>
                        <a:pt x="44796" y="55834"/>
                        <a:pt x="44796" y="52754"/>
                      </a:cubicBezTo>
                      <a:cubicBezTo>
                        <a:pt x="44796" y="50443"/>
                        <a:pt x="44154" y="48775"/>
                        <a:pt x="42742" y="47748"/>
                      </a:cubicBezTo>
                      <a:cubicBezTo>
                        <a:pt x="41330" y="46593"/>
                        <a:pt x="39405" y="45694"/>
                        <a:pt x="36709" y="44924"/>
                      </a:cubicBezTo>
                      <a:cubicBezTo>
                        <a:pt x="34142" y="44154"/>
                        <a:pt x="30933" y="43127"/>
                        <a:pt x="27339" y="42228"/>
                      </a:cubicBezTo>
                      <a:cubicBezTo>
                        <a:pt x="22205" y="40688"/>
                        <a:pt x="17841" y="39020"/>
                        <a:pt x="14376" y="37351"/>
                      </a:cubicBezTo>
                      <a:cubicBezTo>
                        <a:pt x="10910" y="35682"/>
                        <a:pt x="8215" y="33629"/>
                        <a:pt x="6546" y="31190"/>
                      </a:cubicBezTo>
                      <a:cubicBezTo>
                        <a:pt x="4749" y="28751"/>
                        <a:pt x="3979" y="25542"/>
                        <a:pt x="3979" y="21820"/>
                      </a:cubicBezTo>
                      <a:cubicBezTo>
                        <a:pt x="3979" y="17199"/>
                        <a:pt x="5134" y="13220"/>
                        <a:pt x="7573" y="10012"/>
                      </a:cubicBezTo>
                      <a:cubicBezTo>
                        <a:pt x="10012" y="6803"/>
                        <a:pt x="13220" y="4236"/>
                        <a:pt x="17584" y="2567"/>
                      </a:cubicBezTo>
                      <a:cubicBezTo>
                        <a:pt x="21820" y="898"/>
                        <a:pt x="26826" y="0"/>
                        <a:pt x="32345" y="0"/>
                      </a:cubicBezTo>
                      <a:cubicBezTo>
                        <a:pt x="37608" y="0"/>
                        <a:pt x="42357" y="770"/>
                        <a:pt x="46849" y="2439"/>
                      </a:cubicBezTo>
                      <a:cubicBezTo>
                        <a:pt x="51342" y="4107"/>
                        <a:pt x="55192" y="6546"/>
                        <a:pt x="58658" y="9883"/>
                      </a:cubicBezTo>
                      <a:lnTo>
                        <a:pt x="52240" y="19895"/>
                      </a:lnTo>
                      <a:cubicBezTo>
                        <a:pt x="49031" y="16943"/>
                        <a:pt x="45694" y="14761"/>
                        <a:pt x="42357" y="13477"/>
                      </a:cubicBezTo>
                      <a:cubicBezTo>
                        <a:pt x="39020" y="12065"/>
                        <a:pt x="35426" y="11423"/>
                        <a:pt x="31575" y="11423"/>
                      </a:cubicBezTo>
                      <a:cubicBezTo>
                        <a:pt x="29393" y="11423"/>
                        <a:pt x="27211" y="11680"/>
                        <a:pt x="25286" y="12194"/>
                      </a:cubicBezTo>
                      <a:cubicBezTo>
                        <a:pt x="23232" y="12707"/>
                        <a:pt x="21563" y="13606"/>
                        <a:pt x="20280" y="14889"/>
                      </a:cubicBezTo>
                      <a:cubicBezTo>
                        <a:pt x="18996" y="16173"/>
                        <a:pt x="18226" y="18098"/>
                        <a:pt x="18226" y="20408"/>
                      </a:cubicBezTo>
                      <a:cubicBezTo>
                        <a:pt x="18226" y="22334"/>
                        <a:pt x="18740" y="23874"/>
                        <a:pt x="19895" y="25029"/>
                      </a:cubicBezTo>
                      <a:cubicBezTo>
                        <a:pt x="21050" y="26184"/>
                        <a:pt x="22590" y="27211"/>
                        <a:pt x="24901" y="27981"/>
                      </a:cubicBezTo>
                      <a:cubicBezTo>
                        <a:pt x="27211" y="28751"/>
                        <a:pt x="29778" y="29650"/>
                        <a:pt x="32987" y="30677"/>
                      </a:cubicBezTo>
                      <a:cubicBezTo>
                        <a:pt x="38635" y="32345"/>
                        <a:pt x="43384" y="33885"/>
                        <a:pt x="47234" y="35554"/>
                      </a:cubicBezTo>
                      <a:cubicBezTo>
                        <a:pt x="51213" y="37094"/>
                        <a:pt x="54165" y="39148"/>
                        <a:pt x="56347" y="41715"/>
                      </a:cubicBezTo>
                      <a:cubicBezTo>
                        <a:pt x="58529" y="44154"/>
                        <a:pt x="59556" y="47619"/>
                        <a:pt x="59556" y="51983"/>
                      </a:cubicBezTo>
                      <a:cubicBezTo>
                        <a:pt x="59556" y="58914"/>
                        <a:pt x="56989" y="64305"/>
                        <a:pt x="51727" y="68156"/>
                      </a:cubicBezTo>
                      <a:cubicBezTo>
                        <a:pt x="46464" y="72007"/>
                        <a:pt x="39661" y="73932"/>
                        <a:pt x="31062" y="73932"/>
                      </a:cubicBezTo>
                      <a:close/>
                    </a:path>
                  </a:pathLst>
                </a:custGeom>
                <a:solidFill>
                  <a:srgbClr val="818385"/>
                </a:solidFill>
                <a:ln w="127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691FF11-28BA-3A97-C225-DA38A05EF6B1}"/>
                    </a:ext>
                  </a:extLst>
                </p:cNvPr>
                <p:cNvSpPr/>
                <p:nvPr/>
              </p:nvSpPr>
              <p:spPr>
                <a:xfrm>
                  <a:off x="625446"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577 w 73675"/>
                    <a:gd name="connsiteY22" fmla="*/ 49031 h 73931"/>
                    <a:gd name="connsiteX23" fmla="*/ 58401 w 73675"/>
                    <a:gd name="connsiteY23" fmla="*/ 36838 h 73931"/>
                    <a:gd name="connsiteX24" fmla="*/ 55577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4"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59941"/>
                        <a:pt x="32859" y="60968"/>
                        <a:pt x="36966" y="60968"/>
                      </a:cubicBezTo>
                      <a:cubicBezTo>
                        <a:pt x="41073" y="60968"/>
                        <a:pt x="44539" y="59941"/>
                        <a:pt x="47748" y="57759"/>
                      </a:cubicBezTo>
                      <a:cubicBezTo>
                        <a:pt x="50957" y="55577"/>
                        <a:pt x="53652" y="52754"/>
                        <a:pt x="55577" y="49031"/>
                      </a:cubicBezTo>
                      <a:cubicBezTo>
                        <a:pt x="57503" y="45309"/>
                        <a:pt x="58401" y="41330"/>
                        <a:pt x="58401" y="36838"/>
                      </a:cubicBezTo>
                      <a:cubicBezTo>
                        <a:pt x="58401" y="32345"/>
                        <a:pt x="57503" y="28238"/>
                        <a:pt x="55577" y="24644"/>
                      </a:cubicBezTo>
                      <a:cubicBezTo>
                        <a:pt x="53652" y="21050"/>
                        <a:pt x="51085"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628A883-D60F-EE97-803E-29F8647CE1DD}"/>
                    </a:ext>
                  </a:extLst>
                </p:cNvPr>
                <p:cNvSpPr/>
                <p:nvPr/>
              </p:nvSpPr>
              <p:spPr>
                <a:xfrm>
                  <a:off x="702972" y="893252"/>
                  <a:ext cx="49287" cy="101784"/>
                </a:xfrm>
                <a:custGeom>
                  <a:avLst/>
                  <a:gdLst>
                    <a:gd name="connsiteX0" fmla="*/ 9627 w 49287"/>
                    <a:gd name="connsiteY0" fmla="*/ 101785 h 101784"/>
                    <a:gd name="connsiteX1" fmla="*/ 9627 w 49287"/>
                    <a:gd name="connsiteY1" fmla="*/ 43384 h 101784"/>
                    <a:gd name="connsiteX2" fmla="*/ 0 w 49287"/>
                    <a:gd name="connsiteY2" fmla="*/ 43384 h 101784"/>
                    <a:gd name="connsiteX3" fmla="*/ 0 w 49287"/>
                    <a:gd name="connsiteY3" fmla="*/ 31703 h 101784"/>
                    <a:gd name="connsiteX4" fmla="*/ 9627 w 49287"/>
                    <a:gd name="connsiteY4" fmla="*/ 31703 h 101784"/>
                    <a:gd name="connsiteX5" fmla="*/ 9627 w 49287"/>
                    <a:gd name="connsiteY5" fmla="*/ 28751 h 101784"/>
                    <a:gd name="connsiteX6" fmla="*/ 12450 w 49287"/>
                    <a:gd name="connsiteY6" fmla="*/ 13477 h 101784"/>
                    <a:gd name="connsiteX7" fmla="*/ 20408 w 49287"/>
                    <a:gd name="connsiteY7" fmla="*/ 3466 h 101784"/>
                    <a:gd name="connsiteX8" fmla="*/ 32602 w 49287"/>
                    <a:gd name="connsiteY8" fmla="*/ 0 h 101784"/>
                    <a:gd name="connsiteX9" fmla="*/ 41202 w 49287"/>
                    <a:gd name="connsiteY9" fmla="*/ 1155 h 101784"/>
                    <a:gd name="connsiteX10" fmla="*/ 49288 w 49287"/>
                    <a:gd name="connsiteY10" fmla="*/ 4364 h 101784"/>
                    <a:gd name="connsiteX11" fmla="*/ 45951 w 49287"/>
                    <a:gd name="connsiteY11" fmla="*/ 15659 h 101784"/>
                    <a:gd name="connsiteX12" fmla="*/ 41073 w 49287"/>
                    <a:gd name="connsiteY12" fmla="*/ 13477 h 101784"/>
                    <a:gd name="connsiteX13" fmla="*/ 35682 w 49287"/>
                    <a:gd name="connsiteY13" fmla="*/ 12707 h 101784"/>
                    <a:gd name="connsiteX14" fmla="*/ 27596 w 49287"/>
                    <a:gd name="connsiteY14" fmla="*/ 16686 h 101784"/>
                    <a:gd name="connsiteX15" fmla="*/ 24772 w 49287"/>
                    <a:gd name="connsiteY15" fmla="*/ 28238 h 101784"/>
                    <a:gd name="connsiteX16" fmla="*/ 24772 w 49287"/>
                    <a:gd name="connsiteY16" fmla="*/ 31575 h 101784"/>
                    <a:gd name="connsiteX17" fmla="*/ 43255 w 49287"/>
                    <a:gd name="connsiteY17" fmla="*/ 31575 h 101784"/>
                    <a:gd name="connsiteX18" fmla="*/ 43255 w 49287"/>
                    <a:gd name="connsiteY18" fmla="*/ 43255 h 101784"/>
                    <a:gd name="connsiteX19" fmla="*/ 24772 w 49287"/>
                    <a:gd name="connsiteY19" fmla="*/ 43255 h 101784"/>
                    <a:gd name="connsiteX20" fmla="*/ 24772 w 49287"/>
                    <a:gd name="connsiteY20" fmla="*/ 101656 h 101784"/>
                    <a:gd name="connsiteX21" fmla="*/ 9627 w 49287"/>
                    <a:gd name="connsiteY21" fmla="*/ 101656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87" h="101784">
                      <a:moveTo>
                        <a:pt x="9627" y="101785"/>
                      </a:moveTo>
                      <a:lnTo>
                        <a:pt x="9627" y="43384"/>
                      </a:lnTo>
                      <a:lnTo>
                        <a:pt x="0" y="43384"/>
                      </a:lnTo>
                      <a:lnTo>
                        <a:pt x="0" y="31703"/>
                      </a:lnTo>
                      <a:lnTo>
                        <a:pt x="9627" y="31703"/>
                      </a:lnTo>
                      <a:lnTo>
                        <a:pt x="9627" y="28751"/>
                      </a:lnTo>
                      <a:cubicBezTo>
                        <a:pt x="9627" y="22847"/>
                        <a:pt x="10525" y="17841"/>
                        <a:pt x="12450" y="13477"/>
                      </a:cubicBezTo>
                      <a:cubicBezTo>
                        <a:pt x="14376" y="9113"/>
                        <a:pt x="16943" y="5904"/>
                        <a:pt x="20408" y="3466"/>
                      </a:cubicBezTo>
                      <a:cubicBezTo>
                        <a:pt x="23874" y="1155"/>
                        <a:pt x="27853" y="0"/>
                        <a:pt x="32602" y="0"/>
                      </a:cubicBezTo>
                      <a:cubicBezTo>
                        <a:pt x="35554" y="0"/>
                        <a:pt x="38378" y="385"/>
                        <a:pt x="41202" y="1155"/>
                      </a:cubicBezTo>
                      <a:cubicBezTo>
                        <a:pt x="44025" y="1925"/>
                        <a:pt x="46721" y="3081"/>
                        <a:pt x="49288" y="4364"/>
                      </a:cubicBezTo>
                      <a:lnTo>
                        <a:pt x="45951" y="15659"/>
                      </a:lnTo>
                      <a:cubicBezTo>
                        <a:pt x="44539" y="14761"/>
                        <a:pt x="42999" y="13991"/>
                        <a:pt x="41073" y="13477"/>
                      </a:cubicBezTo>
                      <a:cubicBezTo>
                        <a:pt x="39148" y="12964"/>
                        <a:pt x="37351" y="12707"/>
                        <a:pt x="35682" y="12707"/>
                      </a:cubicBezTo>
                      <a:cubicBezTo>
                        <a:pt x="32217" y="12707"/>
                        <a:pt x="29521" y="13991"/>
                        <a:pt x="27596" y="16686"/>
                      </a:cubicBezTo>
                      <a:cubicBezTo>
                        <a:pt x="25671" y="19381"/>
                        <a:pt x="24772" y="23232"/>
                        <a:pt x="24772" y="28238"/>
                      </a:cubicBezTo>
                      <a:lnTo>
                        <a:pt x="24772" y="31575"/>
                      </a:lnTo>
                      <a:lnTo>
                        <a:pt x="43255" y="31575"/>
                      </a:lnTo>
                      <a:lnTo>
                        <a:pt x="43255" y="43255"/>
                      </a:lnTo>
                      <a:lnTo>
                        <a:pt x="24772" y="43255"/>
                      </a:lnTo>
                      <a:lnTo>
                        <a:pt x="24772" y="101656"/>
                      </a:lnTo>
                      <a:lnTo>
                        <a:pt x="9627" y="101656"/>
                      </a:lnTo>
                      <a:close/>
                    </a:path>
                  </a:pathLst>
                </a:custGeom>
                <a:solidFill>
                  <a:srgbClr val="818385"/>
                </a:solidFill>
                <a:ln w="127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C04A4E8-9521-4A5B-BACF-2CFA823BC78B}"/>
                    </a:ext>
                  </a:extLst>
                </p:cNvPr>
                <p:cNvSpPr/>
                <p:nvPr/>
              </p:nvSpPr>
              <p:spPr>
                <a:xfrm>
                  <a:off x="748281" y="899927"/>
                  <a:ext cx="45822" cy="96393"/>
                </a:xfrm>
                <a:custGeom>
                  <a:avLst/>
                  <a:gdLst>
                    <a:gd name="connsiteX0" fmla="*/ 45694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694" y="91645"/>
                      </a:moveTo>
                      <a:cubicBezTo>
                        <a:pt x="44410"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659"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0B7D9ED-E654-D818-7993-B5C7BFEC93E4}"/>
                    </a:ext>
                  </a:extLst>
                </p:cNvPr>
                <p:cNvSpPr/>
                <p:nvPr/>
              </p:nvSpPr>
              <p:spPr>
                <a:xfrm>
                  <a:off x="833508" y="897360"/>
                  <a:ext cx="67770" cy="97677"/>
                </a:xfrm>
                <a:custGeom>
                  <a:avLst/>
                  <a:gdLst>
                    <a:gd name="connsiteX0" fmla="*/ 0 w 67770"/>
                    <a:gd name="connsiteY0" fmla="*/ 97677 h 97677"/>
                    <a:gd name="connsiteX1" fmla="*/ 0 w 67770"/>
                    <a:gd name="connsiteY1" fmla="*/ 0 h 97677"/>
                    <a:gd name="connsiteX2" fmla="*/ 15402 w 67770"/>
                    <a:gd name="connsiteY2" fmla="*/ 0 h 97677"/>
                    <a:gd name="connsiteX3" fmla="*/ 15402 w 67770"/>
                    <a:gd name="connsiteY3" fmla="*/ 84072 h 97677"/>
                    <a:gd name="connsiteX4" fmla="*/ 67771 w 67770"/>
                    <a:gd name="connsiteY4" fmla="*/ 84072 h 97677"/>
                    <a:gd name="connsiteX5" fmla="*/ 67771 w 67770"/>
                    <a:gd name="connsiteY5" fmla="*/ 97677 h 97677"/>
                    <a:gd name="connsiteX6" fmla="*/ 0 w 67770"/>
                    <a:gd name="connsiteY6" fmla="*/ 97677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70" h="97677">
                      <a:moveTo>
                        <a:pt x="0" y="97677"/>
                      </a:moveTo>
                      <a:lnTo>
                        <a:pt x="0" y="0"/>
                      </a:lnTo>
                      <a:lnTo>
                        <a:pt x="15402" y="0"/>
                      </a:lnTo>
                      <a:lnTo>
                        <a:pt x="15402" y="84072"/>
                      </a:lnTo>
                      <a:lnTo>
                        <a:pt x="67771" y="84072"/>
                      </a:lnTo>
                      <a:lnTo>
                        <a:pt x="67771" y="97677"/>
                      </a:lnTo>
                      <a:lnTo>
                        <a:pt x="0" y="97677"/>
                      </a:lnTo>
                      <a:close/>
                    </a:path>
                  </a:pathLst>
                </a:custGeom>
                <a:solidFill>
                  <a:srgbClr val="818385"/>
                </a:solidFill>
                <a:ln w="127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CD175EC-415C-A6CC-D521-B0DFCA175AB1}"/>
                    </a:ext>
                  </a:extLst>
                </p:cNvPr>
                <p:cNvSpPr/>
                <p:nvPr/>
              </p:nvSpPr>
              <p:spPr>
                <a:xfrm>
                  <a:off x="903076"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5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160 w 74060"/>
                    <a:gd name="connsiteY17" fmla="*/ 59813 h 73931"/>
                    <a:gd name="connsiteX18" fmla="*/ 56476 w 74060"/>
                    <a:gd name="connsiteY18" fmla="*/ 51855 h 73931"/>
                    <a:gd name="connsiteX19" fmla="*/ 69440 w 74060"/>
                    <a:gd name="connsiteY19" fmla="*/ 55577 h 73931"/>
                    <a:gd name="connsiteX20" fmla="*/ 62380 w 74060"/>
                    <a:gd name="connsiteY20" fmla="*/ 64947 h 73931"/>
                    <a:gd name="connsiteX21" fmla="*/ 51213 w 74060"/>
                    <a:gd name="connsiteY21" fmla="*/ 71493 h 73931"/>
                    <a:gd name="connsiteX22" fmla="*/ 37223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125 w 74060"/>
                    <a:gd name="connsiteY29" fmla="*/ 21050 h 73931"/>
                    <a:gd name="connsiteX30" fmla="*/ 15659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364" y="55577"/>
                        <a:pt x="2695" y="51213"/>
                      </a:cubicBezTo>
                      <a:cubicBezTo>
                        <a:pt x="1027" y="46849"/>
                        <a:pt x="0" y="42100"/>
                        <a:pt x="0" y="37094"/>
                      </a:cubicBezTo>
                      <a:cubicBezTo>
                        <a:pt x="0" y="30420"/>
                        <a:pt x="1540" y="24259"/>
                        <a:pt x="4621" y="18611"/>
                      </a:cubicBezTo>
                      <a:cubicBezTo>
                        <a:pt x="7701" y="12964"/>
                        <a:pt x="12065" y="8600"/>
                        <a:pt x="17713" y="5134"/>
                      </a:cubicBezTo>
                      <a:cubicBezTo>
                        <a:pt x="23360" y="1669"/>
                        <a:pt x="29906" y="0"/>
                        <a:pt x="37351" y="0"/>
                      </a:cubicBezTo>
                      <a:cubicBezTo>
                        <a:pt x="44796" y="0"/>
                        <a:pt x="51342" y="1669"/>
                        <a:pt x="56861" y="5134"/>
                      </a:cubicBezTo>
                      <a:cubicBezTo>
                        <a:pt x="62252" y="8600"/>
                        <a:pt x="66616" y="12964"/>
                        <a:pt x="69568" y="18611"/>
                      </a:cubicBezTo>
                      <a:cubicBezTo>
                        <a:pt x="72520" y="24259"/>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3" y="55962"/>
                        <a:pt x="24259" y="58401"/>
                        <a:pt x="27468" y="60198"/>
                      </a:cubicBezTo>
                      <a:cubicBezTo>
                        <a:pt x="30677" y="61995"/>
                        <a:pt x="34142" y="62893"/>
                        <a:pt x="37736" y="62893"/>
                      </a:cubicBezTo>
                      <a:cubicBezTo>
                        <a:pt x="41715" y="62893"/>
                        <a:pt x="45566" y="61867"/>
                        <a:pt x="49160" y="59813"/>
                      </a:cubicBezTo>
                      <a:cubicBezTo>
                        <a:pt x="52754" y="57759"/>
                        <a:pt x="55192" y="55192"/>
                        <a:pt x="56476" y="51855"/>
                      </a:cubicBezTo>
                      <a:lnTo>
                        <a:pt x="69440" y="55577"/>
                      </a:lnTo>
                      <a:cubicBezTo>
                        <a:pt x="67899" y="59043"/>
                        <a:pt x="65461" y="62252"/>
                        <a:pt x="62380" y="64947"/>
                      </a:cubicBezTo>
                      <a:cubicBezTo>
                        <a:pt x="59171" y="67771"/>
                        <a:pt x="55449" y="69953"/>
                        <a:pt x="51213" y="71493"/>
                      </a:cubicBezTo>
                      <a:cubicBezTo>
                        <a:pt x="46978" y="73033"/>
                        <a:pt x="42228" y="73932"/>
                        <a:pt x="37223" y="73932"/>
                      </a:cubicBezTo>
                      <a:close/>
                      <a:moveTo>
                        <a:pt x="15659" y="31832"/>
                      </a:moveTo>
                      <a:lnTo>
                        <a:pt x="59171" y="31832"/>
                      </a:lnTo>
                      <a:cubicBezTo>
                        <a:pt x="58914" y="27724"/>
                        <a:pt x="57759" y="24259"/>
                        <a:pt x="55706" y="21050"/>
                      </a:cubicBezTo>
                      <a:cubicBezTo>
                        <a:pt x="53652" y="17970"/>
                        <a:pt x="51085" y="15531"/>
                        <a:pt x="47876" y="13734"/>
                      </a:cubicBezTo>
                      <a:cubicBezTo>
                        <a:pt x="44667" y="11937"/>
                        <a:pt x="41202" y="11167"/>
                        <a:pt x="37351" y="11167"/>
                      </a:cubicBezTo>
                      <a:cubicBezTo>
                        <a:pt x="33500" y="11167"/>
                        <a:pt x="30163" y="12065"/>
                        <a:pt x="26954" y="13734"/>
                      </a:cubicBezTo>
                      <a:cubicBezTo>
                        <a:pt x="23745" y="15531"/>
                        <a:pt x="21178" y="17970"/>
                        <a:pt x="19125" y="21050"/>
                      </a:cubicBezTo>
                      <a:cubicBezTo>
                        <a:pt x="17071" y="24131"/>
                        <a:pt x="15916" y="27724"/>
                        <a:pt x="15659" y="31832"/>
                      </a:cubicBezTo>
                      <a:close/>
                    </a:path>
                  </a:pathLst>
                </a:custGeom>
                <a:solidFill>
                  <a:srgbClr val="818385"/>
                </a:solidFill>
                <a:ln w="127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7866B60-CB54-FAC3-3609-DEAD634222DE}"/>
                    </a:ext>
                  </a:extLst>
                </p:cNvPr>
                <p:cNvSpPr/>
                <p:nvPr/>
              </p:nvSpPr>
              <p:spPr>
                <a:xfrm>
                  <a:off x="980730" y="922517"/>
                  <a:ext cx="68541" cy="74060"/>
                </a:xfrm>
                <a:custGeom>
                  <a:avLst/>
                  <a:gdLst>
                    <a:gd name="connsiteX0" fmla="*/ 128 w 68541"/>
                    <a:gd name="connsiteY0" fmla="*/ 51727 h 74060"/>
                    <a:gd name="connsiteX1" fmla="*/ 4107 w 68541"/>
                    <a:gd name="connsiteY1" fmla="*/ 39790 h 74060"/>
                    <a:gd name="connsiteX2" fmla="*/ 14889 w 68541"/>
                    <a:gd name="connsiteY2" fmla="*/ 31832 h 74060"/>
                    <a:gd name="connsiteX3" fmla="*/ 30805 w 68541"/>
                    <a:gd name="connsiteY3" fmla="*/ 29008 h 74060"/>
                    <a:gd name="connsiteX4" fmla="*/ 40688 w 68541"/>
                    <a:gd name="connsiteY4" fmla="*/ 29650 h 74060"/>
                    <a:gd name="connsiteX5" fmla="*/ 49545 w 68541"/>
                    <a:gd name="connsiteY5" fmla="*/ 31832 h 74060"/>
                    <a:gd name="connsiteX6" fmla="*/ 49545 w 68541"/>
                    <a:gd name="connsiteY6" fmla="*/ 27339 h 74060"/>
                    <a:gd name="connsiteX7" fmla="*/ 45052 w 68541"/>
                    <a:gd name="connsiteY7" fmla="*/ 15659 h 74060"/>
                    <a:gd name="connsiteX8" fmla="*/ 31960 w 68541"/>
                    <a:gd name="connsiteY8" fmla="*/ 11423 h 74060"/>
                    <a:gd name="connsiteX9" fmla="*/ 20537 w 68541"/>
                    <a:gd name="connsiteY9" fmla="*/ 13605 h 74060"/>
                    <a:gd name="connsiteX10" fmla="*/ 9113 w 68541"/>
                    <a:gd name="connsiteY10" fmla="*/ 19638 h 74060"/>
                    <a:gd name="connsiteX11" fmla="*/ 3979 w 68541"/>
                    <a:gd name="connsiteY11" fmla="*/ 9498 h 74060"/>
                    <a:gd name="connsiteX12" fmla="*/ 18355 w 68541"/>
                    <a:gd name="connsiteY12" fmla="*/ 2310 h 74060"/>
                    <a:gd name="connsiteX13" fmla="*/ 33500 w 68541"/>
                    <a:gd name="connsiteY13" fmla="*/ 0 h 74060"/>
                    <a:gd name="connsiteX14" fmla="*/ 56219 w 68541"/>
                    <a:gd name="connsiteY14" fmla="*/ 7573 h 74060"/>
                    <a:gd name="connsiteX15" fmla="*/ 64562 w 68541"/>
                    <a:gd name="connsiteY15" fmla="*/ 29008 h 74060"/>
                    <a:gd name="connsiteX16" fmla="*/ 64562 w 68541"/>
                    <a:gd name="connsiteY16" fmla="*/ 55577 h 74060"/>
                    <a:gd name="connsiteX17" fmla="*/ 65461 w 68541"/>
                    <a:gd name="connsiteY17" fmla="*/ 59300 h 74060"/>
                    <a:gd name="connsiteX18" fmla="*/ 68541 w 68541"/>
                    <a:gd name="connsiteY18" fmla="*/ 60583 h 74060"/>
                    <a:gd name="connsiteX19" fmla="*/ 68541 w 68541"/>
                    <a:gd name="connsiteY19" fmla="*/ 72648 h 74060"/>
                    <a:gd name="connsiteX20" fmla="*/ 64819 w 68541"/>
                    <a:gd name="connsiteY20" fmla="*/ 73162 h 74060"/>
                    <a:gd name="connsiteX21" fmla="*/ 62123 w 68541"/>
                    <a:gd name="connsiteY21" fmla="*/ 73290 h 74060"/>
                    <a:gd name="connsiteX22" fmla="*/ 54807 w 68541"/>
                    <a:gd name="connsiteY22" fmla="*/ 70980 h 74060"/>
                    <a:gd name="connsiteX23" fmla="*/ 51983 w 68541"/>
                    <a:gd name="connsiteY23" fmla="*/ 65461 h 74060"/>
                    <a:gd name="connsiteX24" fmla="*/ 51598 w 68541"/>
                    <a:gd name="connsiteY24" fmla="*/ 61353 h 74060"/>
                    <a:gd name="connsiteX25" fmla="*/ 39661 w 68541"/>
                    <a:gd name="connsiteY25" fmla="*/ 70723 h 74060"/>
                    <a:gd name="connsiteX26" fmla="*/ 24901 w 68541"/>
                    <a:gd name="connsiteY26" fmla="*/ 74060 h 74060"/>
                    <a:gd name="connsiteX27" fmla="*/ 12065 w 68541"/>
                    <a:gd name="connsiteY27" fmla="*/ 71108 h 74060"/>
                    <a:gd name="connsiteX28" fmla="*/ 3209 w 68541"/>
                    <a:gd name="connsiteY28" fmla="*/ 63150 h 74060"/>
                    <a:gd name="connsiteX29" fmla="*/ 0 w 68541"/>
                    <a:gd name="connsiteY29" fmla="*/ 51855 h 74060"/>
                    <a:gd name="connsiteX30" fmla="*/ 45951 w 68541"/>
                    <a:gd name="connsiteY30" fmla="*/ 56091 h 74060"/>
                    <a:gd name="connsiteX31" fmla="*/ 48518 w 68541"/>
                    <a:gd name="connsiteY31" fmla="*/ 52625 h 74060"/>
                    <a:gd name="connsiteX32" fmla="*/ 49416 w 68541"/>
                    <a:gd name="connsiteY32" fmla="*/ 49545 h 74060"/>
                    <a:gd name="connsiteX33" fmla="*/ 49416 w 68541"/>
                    <a:gd name="connsiteY33" fmla="*/ 41458 h 74060"/>
                    <a:gd name="connsiteX34" fmla="*/ 41330 w 68541"/>
                    <a:gd name="connsiteY34" fmla="*/ 39276 h 74060"/>
                    <a:gd name="connsiteX35" fmla="*/ 32987 w 68541"/>
                    <a:gd name="connsiteY35" fmla="*/ 38506 h 74060"/>
                    <a:gd name="connsiteX36" fmla="*/ 19638 w 68541"/>
                    <a:gd name="connsiteY36" fmla="*/ 41715 h 74060"/>
                    <a:gd name="connsiteX37" fmla="*/ 14504 w 68541"/>
                    <a:gd name="connsiteY37" fmla="*/ 50700 h 74060"/>
                    <a:gd name="connsiteX38" fmla="*/ 16173 w 68541"/>
                    <a:gd name="connsiteY38" fmla="*/ 56604 h 74060"/>
                    <a:gd name="connsiteX39" fmla="*/ 21178 w 68541"/>
                    <a:gd name="connsiteY39" fmla="*/ 61225 h 74060"/>
                    <a:gd name="connsiteX40" fmla="*/ 29265 w 68541"/>
                    <a:gd name="connsiteY40" fmla="*/ 63022 h 74060"/>
                    <a:gd name="connsiteX41" fmla="*/ 38763 w 68541"/>
                    <a:gd name="connsiteY41" fmla="*/ 61096 h 74060"/>
                    <a:gd name="connsiteX42" fmla="*/ 46079 w 68541"/>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1"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6"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70A74F6-B3D1-577D-A5A4-BFB18E52E236}"/>
                    </a:ext>
                  </a:extLst>
                </p:cNvPr>
                <p:cNvSpPr/>
                <p:nvPr/>
              </p:nvSpPr>
              <p:spPr>
                <a:xfrm>
                  <a:off x="1060181" y="922389"/>
                  <a:ext cx="40559" cy="72648"/>
                </a:xfrm>
                <a:custGeom>
                  <a:avLst/>
                  <a:gdLst>
                    <a:gd name="connsiteX0" fmla="*/ 40560 w 40559"/>
                    <a:gd name="connsiteY0" fmla="*/ 13734 h 72648"/>
                    <a:gd name="connsiteX1" fmla="*/ 24901 w 40559"/>
                    <a:gd name="connsiteY1" fmla="*/ 17713 h 72648"/>
                    <a:gd name="connsiteX2" fmla="*/ 15146 w 40559"/>
                    <a:gd name="connsiteY2" fmla="*/ 28623 h 72648"/>
                    <a:gd name="connsiteX3" fmla="*/ 15146 w 40559"/>
                    <a:gd name="connsiteY3" fmla="*/ 72648 h 72648"/>
                    <a:gd name="connsiteX4" fmla="*/ 0 w 40559"/>
                    <a:gd name="connsiteY4" fmla="*/ 72648 h 72648"/>
                    <a:gd name="connsiteX5" fmla="*/ 0 w 40559"/>
                    <a:gd name="connsiteY5" fmla="*/ 1284 h 72648"/>
                    <a:gd name="connsiteX6" fmla="*/ 13991 w 40559"/>
                    <a:gd name="connsiteY6" fmla="*/ 1284 h 72648"/>
                    <a:gd name="connsiteX7" fmla="*/ 13991 w 40559"/>
                    <a:gd name="connsiteY7" fmla="*/ 16814 h 72648"/>
                    <a:gd name="connsiteX8" fmla="*/ 23745 w 40559"/>
                    <a:gd name="connsiteY8" fmla="*/ 4877 h 72648"/>
                    <a:gd name="connsiteX9" fmla="*/ 36581 w 40559"/>
                    <a:gd name="connsiteY9" fmla="*/ 0 h 72648"/>
                    <a:gd name="connsiteX10" fmla="*/ 38891 w 40559"/>
                    <a:gd name="connsiteY10" fmla="*/ 0 h 72648"/>
                    <a:gd name="connsiteX11" fmla="*/ 40432 w 40559"/>
                    <a:gd name="connsiteY11" fmla="*/ 128 h 72648"/>
                    <a:gd name="connsiteX12" fmla="*/ 40432 w 40559"/>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59" h="72648">
                      <a:moveTo>
                        <a:pt x="40560" y="13734"/>
                      </a:moveTo>
                      <a:cubicBezTo>
                        <a:pt x="34656" y="13734"/>
                        <a:pt x="29521" y="15146"/>
                        <a:pt x="24901" y="17713"/>
                      </a:cubicBezTo>
                      <a:cubicBezTo>
                        <a:pt x="20408" y="20280"/>
                        <a:pt x="17071" y="23874"/>
                        <a:pt x="15146" y="28623"/>
                      </a:cubicBezTo>
                      <a:lnTo>
                        <a:pt x="15146" y="72648"/>
                      </a:lnTo>
                      <a:lnTo>
                        <a:pt x="0" y="72648"/>
                      </a:lnTo>
                      <a:lnTo>
                        <a:pt x="0" y="1284"/>
                      </a:lnTo>
                      <a:lnTo>
                        <a:pt x="13991" y="1284"/>
                      </a:lnTo>
                      <a:lnTo>
                        <a:pt x="13991" y="16814"/>
                      </a:lnTo>
                      <a:cubicBezTo>
                        <a:pt x="16429" y="11809"/>
                        <a:pt x="19767" y="7830"/>
                        <a:pt x="23745" y="4877"/>
                      </a:cubicBezTo>
                      <a:cubicBezTo>
                        <a:pt x="27725" y="1925"/>
                        <a:pt x="32089" y="257"/>
                        <a:pt x="36581" y="0"/>
                      </a:cubicBezTo>
                      <a:lnTo>
                        <a:pt x="38891" y="0"/>
                      </a:lnTo>
                      <a:cubicBezTo>
                        <a:pt x="38891" y="0"/>
                        <a:pt x="40046"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55FB527-91E1-7396-8D94-FBFB8F164B52}"/>
                    </a:ext>
                  </a:extLst>
                </p:cNvPr>
                <p:cNvSpPr/>
                <p:nvPr/>
              </p:nvSpPr>
              <p:spPr>
                <a:xfrm>
                  <a:off x="1108186"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8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8"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D819FEC-7E13-598B-5EF1-9EDAE822651F}"/>
                    </a:ext>
                  </a:extLst>
                </p:cNvPr>
                <p:cNvSpPr/>
                <p:nvPr/>
              </p:nvSpPr>
              <p:spPr>
                <a:xfrm>
                  <a:off x="1186867"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926114-5114-0998-1C20-8A10A63F0E16}"/>
                    </a:ext>
                  </a:extLst>
                </p:cNvPr>
                <p:cNvSpPr/>
                <p:nvPr/>
              </p:nvSpPr>
              <p:spPr>
                <a:xfrm>
                  <a:off x="1216645"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157"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70" y="9627"/>
                        <a:pt x="20922" y="7316"/>
                      </a:cubicBezTo>
                      <a:cubicBezTo>
                        <a:pt x="23874" y="5006"/>
                        <a:pt x="27211" y="3209"/>
                        <a:pt x="31062" y="1925"/>
                      </a:cubicBezTo>
                      <a:cubicBezTo>
                        <a:pt x="34784" y="642"/>
                        <a:pt x="38763" y="0"/>
                        <a:pt x="42999" y="0"/>
                      </a:cubicBezTo>
                      <a:cubicBezTo>
                        <a:pt x="47234" y="0"/>
                        <a:pt x="50828" y="770"/>
                        <a:pt x="53652" y="2310"/>
                      </a:cubicBezTo>
                      <a:cubicBezTo>
                        <a:pt x="56476" y="3851"/>
                        <a:pt x="58658" y="6033"/>
                        <a:pt x="60198" y="8600"/>
                      </a:cubicBezTo>
                      <a:cubicBezTo>
                        <a:pt x="61738" y="11167"/>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8C168BE-F0AE-C67D-63B4-5F93D788549D}"/>
                    </a:ext>
                  </a:extLst>
                </p:cNvPr>
                <p:cNvSpPr/>
                <p:nvPr/>
              </p:nvSpPr>
              <p:spPr>
                <a:xfrm>
                  <a:off x="1291090" y="922389"/>
                  <a:ext cx="72648" cy="103068"/>
                </a:xfrm>
                <a:custGeom>
                  <a:avLst/>
                  <a:gdLst>
                    <a:gd name="connsiteX0" fmla="*/ 32859 w 72648"/>
                    <a:gd name="connsiteY0" fmla="*/ 74060 h 103068"/>
                    <a:gd name="connsiteX1" fmla="*/ 19510 w 72648"/>
                    <a:gd name="connsiteY1" fmla="*/ 71108 h 103068"/>
                    <a:gd name="connsiteX2" fmla="*/ 9113 w 72648"/>
                    <a:gd name="connsiteY2" fmla="*/ 63022 h 103068"/>
                    <a:gd name="connsiteX3" fmla="*/ 2439 w 72648"/>
                    <a:gd name="connsiteY3" fmla="*/ 51342 h 103068"/>
                    <a:gd name="connsiteX4" fmla="*/ 0 w 72648"/>
                    <a:gd name="connsiteY4" fmla="*/ 37479 h 103068"/>
                    <a:gd name="connsiteX5" fmla="*/ 2439 w 72648"/>
                    <a:gd name="connsiteY5" fmla="*/ 22975 h 103068"/>
                    <a:gd name="connsiteX6" fmla="*/ 9370 w 72648"/>
                    <a:gd name="connsiteY6" fmla="*/ 11038 h 103068"/>
                    <a:gd name="connsiteX7" fmla="*/ 19895 w 72648"/>
                    <a:gd name="connsiteY7" fmla="*/ 2952 h 103068"/>
                    <a:gd name="connsiteX8" fmla="*/ 33372 w 72648"/>
                    <a:gd name="connsiteY8" fmla="*/ 0 h 103068"/>
                    <a:gd name="connsiteX9" fmla="*/ 48518 w 72648"/>
                    <a:gd name="connsiteY9" fmla="*/ 4107 h 103068"/>
                    <a:gd name="connsiteX10" fmla="*/ 59300 w 72648"/>
                    <a:gd name="connsiteY10" fmla="*/ 14761 h 103068"/>
                    <a:gd name="connsiteX11" fmla="*/ 59300 w 72648"/>
                    <a:gd name="connsiteY11" fmla="*/ 1155 h 103068"/>
                    <a:gd name="connsiteX12" fmla="*/ 72648 w 72648"/>
                    <a:gd name="connsiteY12" fmla="*/ 1155 h 103068"/>
                    <a:gd name="connsiteX13" fmla="*/ 72648 w 72648"/>
                    <a:gd name="connsiteY13" fmla="*/ 70595 h 103068"/>
                    <a:gd name="connsiteX14" fmla="*/ 67643 w 72648"/>
                    <a:gd name="connsiteY14" fmla="*/ 88179 h 103068"/>
                    <a:gd name="connsiteX15" fmla="*/ 53909 w 72648"/>
                    <a:gd name="connsiteY15" fmla="*/ 99218 h 103068"/>
                    <a:gd name="connsiteX16" fmla="*/ 34399 w 72648"/>
                    <a:gd name="connsiteY16" fmla="*/ 103068 h 103068"/>
                    <a:gd name="connsiteX17" fmla="*/ 14632 w 72648"/>
                    <a:gd name="connsiteY17" fmla="*/ 98961 h 103068"/>
                    <a:gd name="connsiteX18" fmla="*/ 1284 w 72648"/>
                    <a:gd name="connsiteY18" fmla="*/ 87666 h 103068"/>
                    <a:gd name="connsiteX19" fmla="*/ 9755 w 72648"/>
                    <a:gd name="connsiteY19" fmla="*/ 79708 h 103068"/>
                    <a:gd name="connsiteX20" fmla="*/ 20408 w 72648"/>
                    <a:gd name="connsiteY20" fmla="*/ 88564 h 103068"/>
                    <a:gd name="connsiteX21" fmla="*/ 34399 w 72648"/>
                    <a:gd name="connsiteY21" fmla="*/ 91645 h 103068"/>
                    <a:gd name="connsiteX22" fmla="*/ 45822 w 72648"/>
                    <a:gd name="connsiteY22" fmla="*/ 89463 h 103068"/>
                    <a:gd name="connsiteX23" fmla="*/ 54294 w 72648"/>
                    <a:gd name="connsiteY23" fmla="*/ 82660 h 103068"/>
                    <a:gd name="connsiteX24" fmla="*/ 57503 w 72648"/>
                    <a:gd name="connsiteY24" fmla="*/ 71108 h 103068"/>
                    <a:gd name="connsiteX25" fmla="*/ 57503 w 72648"/>
                    <a:gd name="connsiteY25" fmla="*/ 60070 h 103068"/>
                    <a:gd name="connsiteX26" fmla="*/ 46978 w 72648"/>
                    <a:gd name="connsiteY26" fmla="*/ 70210 h 103068"/>
                    <a:gd name="connsiteX27" fmla="*/ 32859 w 72648"/>
                    <a:gd name="connsiteY27" fmla="*/ 73804 h 103068"/>
                    <a:gd name="connsiteX28" fmla="*/ 37864 w 72648"/>
                    <a:gd name="connsiteY28" fmla="*/ 61867 h 103068"/>
                    <a:gd name="connsiteX29" fmla="*/ 44411 w 72648"/>
                    <a:gd name="connsiteY29" fmla="*/ 60711 h 103068"/>
                    <a:gd name="connsiteX30" fmla="*/ 50315 w 72648"/>
                    <a:gd name="connsiteY30" fmla="*/ 57503 h 103068"/>
                    <a:gd name="connsiteX31" fmla="*/ 54936 w 72648"/>
                    <a:gd name="connsiteY31" fmla="*/ 53010 h 103068"/>
                    <a:gd name="connsiteX32" fmla="*/ 57631 w 72648"/>
                    <a:gd name="connsiteY32" fmla="*/ 47619 h 103068"/>
                    <a:gd name="connsiteX33" fmla="*/ 57631 w 72648"/>
                    <a:gd name="connsiteY33" fmla="*/ 28751 h 103068"/>
                    <a:gd name="connsiteX34" fmla="*/ 52497 w 72648"/>
                    <a:gd name="connsiteY34" fmla="*/ 20537 h 103068"/>
                    <a:gd name="connsiteX35" fmla="*/ 45052 w 72648"/>
                    <a:gd name="connsiteY35" fmla="*/ 15146 h 103068"/>
                    <a:gd name="connsiteX36" fmla="*/ 36709 w 72648"/>
                    <a:gd name="connsiteY36" fmla="*/ 13220 h 103068"/>
                    <a:gd name="connsiteX37" fmla="*/ 27853 w 72648"/>
                    <a:gd name="connsiteY37" fmla="*/ 15402 h 103068"/>
                    <a:gd name="connsiteX38" fmla="*/ 21178 w 72648"/>
                    <a:gd name="connsiteY38" fmla="*/ 21050 h 103068"/>
                    <a:gd name="connsiteX39" fmla="*/ 16943 w 72648"/>
                    <a:gd name="connsiteY39" fmla="*/ 29008 h 103068"/>
                    <a:gd name="connsiteX40" fmla="*/ 15403 w 72648"/>
                    <a:gd name="connsiteY40" fmla="*/ 38121 h 103068"/>
                    <a:gd name="connsiteX41" fmla="*/ 17071 w 72648"/>
                    <a:gd name="connsiteY41" fmla="*/ 47363 h 103068"/>
                    <a:gd name="connsiteX42" fmla="*/ 21820 w 72648"/>
                    <a:gd name="connsiteY42" fmla="*/ 55064 h 103068"/>
                    <a:gd name="connsiteX43" fmla="*/ 29008 w 72648"/>
                    <a:gd name="connsiteY43" fmla="*/ 60326 h 103068"/>
                    <a:gd name="connsiteX44" fmla="*/ 37864 w 72648"/>
                    <a:gd name="connsiteY44" fmla="*/ 62252 h 1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648" h="103068">
                      <a:moveTo>
                        <a:pt x="32859" y="74060"/>
                      </a:moveTo>
                      <a:cubicBezTo>
                        <a:pt x="27981" y="74060"/>
                        <a:pt x="23489" y="73033"/>
                        <a:pt x="19510" y="71108"/>
                      </a:cubicBezTo>
                      <a:cubicBezTo>
                        <a:pt x="15531" y="69183"/>
                        <a:pt x="12065" y="66487"/>
                        <a:pt x="9113" y="63022"/>
                      </a:cubicBezTo>
                      <a:cubicBezTo>
                        <a:pt x="6161" y="59556"/>
                        <a:pt x="3979" y="55706"/>
                        <a:pt x="2439" y="51342"/>
                      </a:cubicBezTo>
                      <a:cubicBezTo>
                        <a:pt x="898" y="46978"/>
                        <a:pt x="0" y="42357"/>
                        <a:pt x="0" y="37479"/>
                      </a:cubicBezTo>
                      <a:cubicBezTo>
                        <a:pt x="0" y="32345"/>
                        <a:pt x="770" y="27596"/>
                        <a:pt x="2439" y="22975"/>
                      </a:cubicBezTo>
                      <a:cubicBezTo>
                        <a:pt x="4107" y="18483"/>
                        <a:pt x="6418" y="14504"/>
                        <a:pt x="9370" y="11038"/>
                      </a:cubicBezTo>
                      <a:cubicBezTo>
                        <a:pt x="12322" y="7573"/>
                        <a:pt x="15788" y="4877"/>
                        <a:pt x="19895" y="2952"/>
                      </a:cubicBezTo>
                      <a:cubicBezTo>
                        <a:pt x="23874" y="1027"/>
                        <a:pt x="28366" y="0"/>
                        <a:pt x="33372" y="0"/>
                      </a:cubicBezTo>
                      <a:cubicBezTo>
                        <a:pt x="39148" y="0"/>
                        <a:pt x="44154" y="1412"/>
                        <a:pt x="48518" y="4107"/>
                      </a:cubicBezTo>
                      <a:cubicBezTo>
                        <a:pt x="52882" y="6803"/>
                        <a:pt x="56476" y="10397"/>
                        <a:pt x="59300" y="14761"/>
                      </a:cubicBezTo>
                      <a:lnTo>
                        <a:pt x="59300" y="1155"/>
                      </a:lnTo>
                      <a:lnTo>
                        <a:pt x="72648" y="1155"/>
                      </a:lnTo>
                      <a:lnTo>
                        <a:pt x="72648" y="70595"/>
                      </a:lnTo>
                      <a:cubicBezTo>
                        <a:pt x="72648" y="77526"/>
                        <a:pt x="70980" y="83430"/>
                        <a:pt x="67643" y="88179"/>
                      </a:cubicBezTo>
                      <a:cubicBezTo>
                        <a:pt x="64305" y="92928"/>
                        <a:pt x="59685" y="96651"/>
                        <a:pt x="53909" y="99218"/>
                      </a:cubicBezTo>
                      <a:cubicBezTo>
                        <a:pt x="48133" y="101785"/>
                        <a:pt x="41587" y="103068"/>
                        <a:pt x="34399" y="103068"/>
                      </a:cubicBezTo>
                      <a:cubicBezTo>
                        <a:pt x="26441" y="103068"/>
                        <a:pt x="19767" y="101656"/>
                        <a:pt x="14632" y="98961"/>
                      </a:cubicBezTo>
                      <a:cubicBezTo>
                        <a:pt x="9370" y="96266"/>
                        <a:pt x="5006" y="92415"/>
                        <a:pt x="1284" y="87666"/>
                      </a:cubicBezTo>
                      <a:lnTo>
                        <a:pt x="9755" y="79708"/>
                      </a:lnTo>
                      <a:cubicBezTo>
                        <a:pt x="12450" y="83558"/>
                        <a:pt x="16044" y="86511"/>
                        <a:pt x="20408" y="88564"/>
                      </a:cubicBezTo>
                      <a:cubicBezTo>
                        <a:pt x="24772" y="90618"/>
                        <a:pt x="29393" y="91645"/>
                        <a:pt x="34399" y="91645"/>
                      </a:cubicBezTo>
                      <a:cubicBezTo>
                        <a:pt x="38506" y="91645"/>
                        <a:pt x="42357" y="90875"/>
                        <a:pt x="45822" y="89463"/>
                      </a:cubicBezTo>
                      <a:cubicBezTo>
                        <a:pt x="49288" y="88051"/>
                        <a:pt x="52112" y="85740"/>
                        <a:pt x="54294" y="82660"/>
                      </a:cubicBezTo>
                      <a:cubicBezTo>
                        <a:pt x="56476" y="79579"/>
                        <a:pt x="57503" y="75729"/>
                        <a:pt x="57503" y="71108"/>
                      </a:cubicBezTo>
                      <a:lnTo>
                        <a:pt x="57503" y="60070"/>
                      </a:lnTo>
                      <a:cubicBezTo>
                        <a:pt x="54936" y="64434"/>
                        <a:pt x="51470" y="67771"/>
                        <a:pt x="46978" y="70210"/>
                      </a:cubicBezTo>
                      <a:cubicBezTo>
                        <a:pt x="42485" y="72648"/>
                        <a:pt x="37736" y="73804"/>
                        <a:pt x="32859" y="73804"/>
                      </a:cubicBezTo>
                      <a:close/>
                      <a:moveTo>
                        <a:pt x="37864" y="61867"/>
                      </a:moveTo>
                      <a:cubicBezTo>
                        <a:pt x="40175" y="61867"/>
                        <a:pt x="42357" y="61482"/>
                        <a:pt x="44411" y="60711"/>
                      </a:cubicBezTo>
                      <a:cubicBezTo>
                        <a:pt x="46464" y="59941"/>
                        <a:pt x="48518" y="58914"/>
                        <a:pt x="50315" y="57503"/>
                      </a:cubicBezTo>
                      <a:cubicBezTo>
                        <a:pt x="52112" y="56219"/>
                        <a:pt x="53652" y="54679"/>
                        <a:pt x="54936" y="53010"/>
                      </a:cubicBezTo>
                      <a:cubicBezTo>
                        <a:pt x="56219" y="51342"/>
                        <a:pt x="57118" y="49545"/>
                        <a:pt x="57631" y="47619"/>
                      </a:cubicBezTo>
                      <a:lnTo>
                        <a:pt x="57631" y="28751"/>
                      </a:lnTo>
                      <a:cubicBezTo>
                        <a:pt x="56476" y="25671"/>
                        <a:pt x="54807" y="22847"/>
                        <a:pt x="52497" y="20537"/>
                      </a:cubicBezTo>
                      <a:cubicBezTo>
                        <a:pt x="50315" y="18226"/>
                        <a:pt x="47876" y="16429"/>
                        <a:pt x="45052" y="15146"/>
                      </a:cubicBezTo>
                      <a:cubicBezTo>
                        <a:pt x="42228" y="13862"/>
                        <a:pt x="39533" y="13220"/>
                        <a:pt x="36709" y="13220"/>
                      </a:cubicBezTo>
                      <a:cubicBezTo>
                        <a:pt x="33372" y="13220"/>
                        <a:pt x="30420" y="13862"/>
                        <a:pt x="27853" y="15402"/>
                      </a:cubicBezTo>
                      <a:cubicBezTo>
                        <a:pt x="25286" y="16814"/>
                        <a:pt x="22975" y="18740"/>
                        <a:pt x="21178" y="21050"/>
                      </a:cubicBezTo>
                      <a:cubicBezTo>
                        <a:pt x="19381" y="23360"/>
                        <a:pt x="17970" y="26056"/>
                        <a:pt x="16943" y="29008"/>
                      </a:cubicBezTo>
                      <a:cubicBezTo>
                        <a:pt x="15916" y="31960"/>
                        <a:pt x="15403" y="34912"/>
                        <a:pt x="15403" y="38121"/>
                      </a:cubicBezTo>
                      <a:cubicBezTo>
                        <a:pt x="15403" y="41458"/>
                        <a:pt x="15916" y="44539"/>
                        <a:pt x="17071" y="47363"/>
                      </a:cubicBezTo>
                      <a:cubicBezTo>
                        <a:pt x="18226" y="50186"/>
                        <a:pt x="19767" y="52754"/>
                        <a:pt x="21820" y="55064"/>
                      </a:cubicBezTo>
                      <a:cubicBezTo>
                        <a:pt x="23874" y="57246"/>
                        <a:pt x="26184" y="59043"/>
                        <a:pt x="29008" y="60326"/>
                      </a:cubicBezTo>
                      <a:cubicBezTo>
                        <a:pt x="31703" y="61610"/>
                        <a:pt x="34656" y="62252"/>
                        <a:pt x="37864" y="62252"/>
                      </a:cubicBezTo>
                      <a:close/>
                    </a:path>
                  </a:pathLst>
                </a:custGeom>
                <a:solidFill>
                  <a:srgbClr val="818385"/>
                </a:solidFill>
                <a:ln w="127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B5502AB-617E-793F-85E5-3DCFF7E4E45F}"/>
                    </a:ext>
                  </a:extLst>
                </p:cNvPr>
                <p:cNvSpPr/>
                <p:nvPr/>
              </p:nvSpPr>
              <p:spPr>
                <a:xfrm>
                  <a:off x="1403657" y="922517"/>
                  <a:ext cx="68540" cy="74060"/>
                </a:xfrm>
                <a:custGeom>
                  <a:avLst/>
                  <a:gdLst>
                    <a:gd name="connsiteX0" fmla="*/ 128 w 68540"/>
                    <a:gd name="connsiteY0" fmla="*/ 51727 h 74060"/>
                    <a:gd name="connsiteX1" fmla="*/ 4107 w 68540"/>
                    <a:gd name="connsiteY1" fmla="*/ 39790 h 74060"/>
                    <a:gd name="connsiteX2" fmla="*/ 14889 w 68540"/>
                    <a:gd name="connsiteY2" fmla="*/ 31832 h 74060"/>
                    <a:gd name="connsiteX3" fmla="*/ 30805 w 68540"/>
                    <a:gd name="connsiteY3" fmla="*/ 29008 h 74060"/>
                    <a:gd name="connsiteX4" fmla="*/ 40688 w 68540"/>
                    <a:gd name="connsiteY4" fmla="*/ 29650 h 74060"/>
                    <a:gd name="connsiteX5" fmla="*/ 49545 w 68540"/>
                    <a:gd name="connsiteY5" fmla="*/ 31832 h 74060"/>
                    <a:gd name="connsiteX6" fmla="*/ 49545 w 68540"/>
                    <a:gd name="connsiteY6" fmla="*/ 27339 h 74060"/>
                    <a:gd name="connsiteX7" fmla="*/ 45052 w 68540"/>
                    <a:gd name="connsiteY7" fmla="*/ 15659 h 74060"/>
                    <a:gd name="connsiteX8" fmla="*/ 31960 w 68540"/>
                    <a:gd name="connsiteY8" fmla="*/ 11423 h 74060"/>
                    <a:gd name="connsiteX9" fmla="*/ 20537 w 68540"/>
                    <a:gd name="connsiteY9" fmla="*/ 13605 h 74060"/>
                    <a:gd name="connsiteX10" fmla="*/ 9113 w 68540"/>
                    <a:gd name="connsiteY10" fmla="*/ 19638 h 74060"/>
                    <a:gd name="connsiteX11" fmla="*/ 3979 w 68540"/>
                    <a:gd name="connsiteY11" fmla="*/ 9498 h 74060"/>
                    <a:gd name="connsiteX12" fmla="*/ 18355 w 68540"/>
                    <a:gd name="connsiteY12" fmla="*/ 2310 h 74060"/>
                    <a:gd name="connsiteX13" fmla="*/ 33500 w 68540"/>
                    <a:gd name="connsiteY13" fmla="*/ 0 h 74060"/>
                    <a:gd name="connsiteX14" fmla="*/ 56219 w 68540"/>
                    <a:gd name="connsiteY14" fmla="*/ 7573 h 74060"/>
                    <a:gd name="connsiteX15" fmla="*/ 64562 w 68540"/>
                    <a:gd name="connsiteY15" fmla="*/ 29008 h 74060"/>
                    <a:gd name="connsiteX16" fmla="*/ 64562 w 68540"/>
                    <a:gd name="connsiteY16" fmla="*/ 55577 h 74060"/>
                    <a:gd name="connsiteX17" fmla="*/ 65461 w 68540"/>
                    <a:gd name="connsiteY17" fmla="*/ 59300 h 74060"/>
                    <a:gd name="connsiteX18" fmla="*/ 68541 w 68540"/>
                    <a:gd name="connsiteY18" fmla="*/ 60583 h 74060"/>
                    <a:gd name="connsiteX19" fmla="*/ 68541 w 68540"/>
                    <a:gd name="connsiteY19" fmla="*/ 72648 h 74060"/>
                    <a:gd name="connsiteX20" fmla="*/ 64819 w 68540"/>
                    <a:gd name="connsiteY20" fmla="*/ 73162 h 74060"/>
                    <a:gd name="connsiteX21" fmla="*/ 62123 w 68540"/>
                    <a:gd name="connsiteY21" fmla="*/ 73290 h 74060"/>
                    <a:gd name="connsiteX22" fmla="*/ 54807 w 68540"/>
                    <a:gd name="connsiteY22" fmla="*/ 70980 h 74060"/>
                    <a:gd name="connsiteX23" fmla="*/ 51983 w 68540"/>
                    <a:gd name="connsiteY23" fmla="*/ 65461 h 74060"/>
                    <a:gd name="connsiteX24" fmla="*/ 51598 w 68540"/>
                    <a:gd name="connsiteY24" fmla="*/ 61353 h 74060"/>
                    <a:gd name="connsiteX25" fmla="*/ 39661 w 68540"/>
                    <a:gd name="connsiteY25" fmla="*/ 70723 h 74060"/>
                    <a:gd name="connsiteX26" fmla="*/ 24901 w 68540"/>
                    <a:gd name="connsiteY26" fmla="*/ 74060 h 74060"/>
                    <a:gd name="connsiteX27" fmla="*/ 12065 w 68540"/>
                    <a:gd name="connsiteY27" fmla="*/ 71108 h 74060"/>
                    <a:gd name="connsiteX28" fmla="*/ 3209 w 68540"/>
                    <a:gd name="connsiteY28" fmla="*/ 63150 h 74060"/>
                    <a:gd name="connsiteX29" fmla="*/ 0 w 68540"/>
                    <a:gd name="connsiteY29" fmla="*/ 51855 h 74060"/>
                    <a:gd name="connsiteX30" fmla="*/ 45951 w 68540"/>
                    <a:gd name="connsiteY30" fmla="*/ 56091 h 74060"/>
                    <a:gd name="connsiteX31" fmla="*/ 48518 w 68540"/>
                    <a:gd name="connsiteY31" fmla="*/ 52625 h 74060"/>
                    <a:gd name="connsiteX32" fmla="*/ 49416 w 68540"/>
                    <a:gd name="connsiteY32" fmla="*/ 49545 h 74060"/>
                    <a:gd name="connsiteX33" fmla="*/ 49416 w 68540"/>
                    <a:gd name="connsiteY33" fmla="*/ 41458 h 74060"/>
                    <a:gd name="connsiteX34" fmla="*/ 41330 w 68540"/>
                    <a:gd name="connsiteY34" fmla="*/ 39276 h 74060"/>
                    <a:gd name="connsiteX35" fmla="*/ 32987 w 68540"/>
                    <a:gd name="connsiteY35" fmla="*/ 38506 h 74060"/>
                    <a:gd name="connsiteX36" fmla="*/ 19638 w 68540"/>
                    <a:gd name="connsiteY36" fmla="*/ 41715 h 74060"/>
                    <a:gd name="connsiteX37" fmla="*/ 14504 w 68540"/>
                    <a:gd name="connsiteY37" fmla="*/ 50700 h 74060"/>
                    <a:gd name="connsiteX38" fmla="*/ 16173 w 68540"/>
                    <a:gd name="connsiteY38" fmla="*/ 56604 h 74060"/>
                    <a:gd name="connsiteX39" fmla="*/ 21178 w 68540"/>
                    <a:gd name="connsiteY39" fmla="*/ 61225 h 74060"/>
                    <a:gd name="connsiteX40" fmla="*/ 29265 w 68540"/>
                    <a:gd name="connsiteY40" fmla="*/ 63022 h 74060"/>
                    <a:gd name="connsiteX41" fmla="*/ 38763 w 68540"/>
                    <a:gd name="connsiteY41" fmla="*/ 61096 h 74060"/>
                    <a:gd name="connsiteX42" fmla="*/ 46079 w 68540"/>
                    <a:gd name="connsiteY42" fmla="*/ 56219 h 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540" h="74060">
                      <a:moveTo>
                        <a:pt x="128" y="51727"/>
                      </a:moveTo>
                      <a:cubicBezTo>
                        <a:pt x="128" y="47234"/>
                        <a:pt x="1412" y="43255"/>
                        <a:pt x="4107" y="39790"/>
                      </a:cubicBezTo>
                      <a:cubicBezTo>
                        <a:pt x="6674" y="36453"/>
                        <a:pt x="10268" y="33757"/>
                        <a:pt x="14889" y="31832"/>
                      </a:cubicBezTo>
                      <a:cubicBezTo>
                        <a:pt x="19510" y="29906"/>
                        <a:pt x="24772" y="29008"/>
                        <a:pt x="30805" y="29008"/>
                      </a:cubicBezTo>
                      <a:cubicBezTo>
                        <a:pt x="34014" y="29008"/>
                        <a:pt x="37223" y="29265"/>
                        <a:pt x="40688" y="29650"/>
                      </a:cubicBezTo>
                      <a:cubicBezTo>
                        <a:pt x="44025" y="30163"/>
                        <a:pt x="46978" y="30805"/>
                        <a:pt x="49545" y="31832"/>
                      </a:cubicBezTo>
                      <a:lnTo>
                        <a:pt x="49545" y="27339"/>
                      </a:lnTo>
                      <a:cubicBezTo>
                        <a:pt x="49545" y="22334"/>
                        <a:pt x="48004" y="18483"/>
                        <a:pt x="45052" y="15659"/>
                      </a:cubicBezTo>
                      <a:cubicBezTo>
                        <a:pt x="41972" y="12835"/>
                        <a:pt x="37736" y="11423"/>
                        <a:pt x="31960" y="11423"/>
                      </a:cubicBezTo>
                      <a:cubicBezTo>
                        <a:pt x="27981" y="11423"/>
                        <a:pt x="24131" y="12194"/>
                        <a:pt x="20537" y="13605"/>
                      </a:cubicBezTo>
                      <a:cubicBezTo>
                        <a:pt x="16943" y="15017"/>
                        <a:pt x="13220" y="17071"/>
                        <a:pt x="9113" y="19638"/>
                      </a:cubicBezTo>
                      <a:lnTo>
                        <a:pt x="3979" y="9498"/>
                      </a:lnTo>
                      <a:cubicBezTo>
                        <a:pt x="8728" y="6289"/>
                        <a:pt x="13477" y="3851"/>
                        <a:pt x="18355" y="2310"/>
                      </a:cubicBezTo>
                      <a:cubicBezTo>
                        <a:pt x="23232" y="770"/>
                        <a:pt x="28238" y="0"/>
                        <a:pt x="33500" y="0"/>
                      </a:cubicBezTo>
                      <a:cubicBezTo>
                        <a:pt x="43127" y="0"/>
                        <a:pt x="50700" y="2567"/>
                        <a:pt x="56219" y="7573"/>
                      </a:cubicBezTo>
                      <a:cubicBezTo>
                        <a:pt x="61738" y="12579"/>
                        <a:pt x="64562" y="19766"/>
                        <a:pt x="64562" y="29008"/>
                      </a:cubicBezTo>
                      <a:lnTo>
                        <a:pt x="64562" y="55577"/>
                      </a:lnTo>
                      <a:cubicBezTo>
                        <a:pt x="64562" y="57246"/>
                        <a:pt x="64819" y="58529"/>
                        <a:pt x="65461" y="59300"/>
                      </a:cubicBezTo>
                      <a:cubicBezTo>
                        <a:pt x="66102" y="60070"/>
                        <a:pt x="67129" y="60455"/>
                        <a:pt x="68541" y="60583"/>
                      </a:cubicBezTo>
                      <a:lnTo>
                        <a:pt x="68541" y="72648"/>
                      </a:lnTo>
                      <a:cubicBezTo>
                        <a:pt x="67129" y="72905"/>
                        <a:pt x="65974" y="73162"/>
                        <a:pt x="64819" y="73162"/>
                      </a:cubicBezTo>
                      <a:cubicBezTo>
                        <a:pt x="63664" y="73162"/>
                        <a:pt x="62765" y="73290"/>
                        <a:pt x="62123" y="73290"/>
                      </a:cubicBezTo>
                      <a:cubicBezTo>
                        <a:pt x="58914" y="73290"/>
                        <a:pt x="56476" y="72520"/>
                        <a:pt x="54807" y="70980"/>
                      </a:cubicBezTo>
                      <a:cubicBezTo>
                        <a:pt x="53139" y="69440"/>
                        <a:pt x="52240" y="67643"/>
                        <a:pt x="51983" y="65461"/>
                      </a:cubicBezTo>
                      <a:lnTo>
                        <a:pt x="51598" y="61353"/>
                      </a:lnTo>
                      <a:cubicBezTo>
                        <a:pt x="48518" y="65332"/>
                        <a:pt x="44539" y="68541"/>
                        <a:pt x="39661" y="70723"/>
                      </a:cubicBezTo>
                      <a:cubicBezTo>
                        <a:pt x="34784" y="72905"/>
                        <a:pt x="29907" y="74060"/>
                        <a:pt x="24901" y="74060"/>
                      </a:cubicBezTo>
                      <a:cubicBezTo>
                        <a:pt x="19895" y="74060"/>
                        <a:pt x="15916" y="73033"/>
                        <a:pt x="12065" y="71108"/>
                      </a:cubicBezTo>
                      <a:cubicBezTo>
                        <a:pt x="8343" y="69183"/>
                        <a:pt x="5391" y="66487"/>
                        <a:pt x="3209" y="63150"/>
                      </a:cubicBezTo>
                      <a:cubicBezTo>
                        <a:pt x="1155" y="59813"/>
                        <a:pt x="0" y="55962"/>
                        <a:pt x="0" y="51855"/>
                      </a:cubicBezTo>
                      <a:close/>
                      <a:moveTo>
                        <a:pt x="45951" y="56091"/>
                      </a:moveTo>
                      <a:cubicBezTo>
                        <a:pt x="47106" y="54935"/>
                        <a:pt x="47876" y="53780"/>
                        <a:pt x="48518" y="52625"/>
                      </a:cubicBezTo>
                      <a:cubicBezTo>
                        <a:pt x="49160" y="51470"/>
                        <a:pt x="49416" y="50443"/>
                        <a:pt x="49416" y="49545"/>
                      </a:cubicBezTo>
                      <a:lnTo>
                        <a:pt x="49416" y="41458"/>
                      </a:lnTo>
                      <a:cubicBezTo>
                        <a:pt x="46849" y="40431"/>
                        <a:pt x="44154" y="39661"/>
                        <a:pt x="41330" y="39276"/>
                      </a:cubicBezTo>
                      <a:cubicBezTo>
                        <a:pt x="38506" y="38763"/>
                        <a:pt x="35682" y="38506"/>
                        <a:pt x="32987" y="38506"/>
                      </a:cubicBezTo>
                      <a:cubicBezTo>
                        <a:pt x="27468" y="38506"/>
                        <a:pt x="22975" y="39533"/>
                        <a:pt x="19638" y="41715"/>
                      </a:cubicBezTo>
                      <a:cubicBezTo>
                        <a:pt x="16173" y="43897"/>
                        <a:pt x="14504" y="46849"/>
                        <a:pt x="14504" y="50700"/>
                      </a:cubicBezTo>
                      <a:cubicBezTo>
                        <a:pt x="14504" y="52754"/>
                        <a:pt x="15017" y="54807"/>
                        <a:pt x="16173" y="56604"/>
                      </a:cubicBezTo>
                      <a:cubicBezTo>
                        <a:pt x="17328" y="58529"/>
                        <a:pt x="18996" y="60070"/>
                        <a:pt x="21178" y="61225"/>
                      </a:cubicBezTo>
                      <a:cubicBezTo>
                        <a:pt x="23360" y="62380"/>
                        <a:pt x="26056" y="63022"/>
                        <a:pt x="29265" y="63022"/>
                      </a:cubicBezTo>
                      <a:cubicBezTo>
                        <a:pt x="32474" y="63022"/>
                        <a:pt x="35682" y="62380"/>
                        <a:pt x="38763" y="61096"/>
                      </a:cubicBezTo>
                      <a:cubicBezTo>
                        <a:pt x="41843" y="59813"/>
                        <a:pt x="44154" y="58144"/>
                        <a:pt x="46079" y="56219"/>
                      </a:cubicBezTo>
                      <a:close/>
                    </a:path>
                  </a:pathLst>
                </a:custGeom>
                <a:solidFill>
                  <a:srgbClr val="818385"/>
                </a:solidFill>
                <a:ln w="127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9F1439C-B1C8-1D68-38F5-84226E67EA85}"/>
                    </a:ext>
                  </a:extLst>
                </p:cNvPr>
                <p:cNvSpPr/>
                <p:nvPr/>
              </p:nvSpPr>
              <p:spPr>
                <a:xfrm>
                  <a:off x="1483108"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2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9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89" y="21178"/>
                        <a:pt x="46207" y="18098"/>
                      </a:cubicBezTo>
                      <a:cubicBezTo>
                        <a:pt x="44025" y="15017"/>
                        <a:pt x="40817" y="13477"/>
                        <a:pt x="36709" y="13477"/>
                      </a:cubicBezTo>
                      <a:cubicBezTo>
                        <a:pt x="33757" y="13477"/>
                        <a:pt x="30805" y="14247"/>
                        <a:pt x="27981" y="15659"/>
                      </a:cubicBezTo>
                      <a:cubicBezTo>
                        <a:pt x="25029" y="17071"/>
                        <a:pt x="22462" y="19125"/>
                        <a:pt x="20152"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9"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0BDBA4C-4750-A7C4-8CE8-AA5C82916702}"/>
                    </a:ext>
                  </a:extLst>
                </p:cNvPr>
                <p:cNvSpPr/>
                <p:nvPr/>
              </p:nvSpPr>
              <p:spPr>
                <a:xfrm>
                  <a:off x="1557296" y="894664"/>
                  <a:ext cx="77269" cy="101656"/>
                </a:xfrm>
                <a:custGeom>
                  <a:avLst/>
                  <a:gdLst>
                    <a:gd name="connsiteX0" fmla="*/ 0 w 77269"/>
                    <a:gd name="connsiteY0" fmla="*/ 64819 h 101656"/>
                    <a:gd name="connsiteX1" fmla="*/ 4236 w 77269"/>
                    <a:gd name="connsiteY1" fmla="*/ 46207 h 101656"/>
                    <a:gd name="connsiteX2" fmla="*/ 15787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59" y="40560"/>
                        <a:pt x="10910" y="36196"/>
                        <a:pt x="15787"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1"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767EC0F-DA2E-2CF3-1FCF-F467D2F7644A}"/>
                    </a:ext>
                  </a:extLst>
                </p:cNvPr>
                <p:cNvSpPr/>
                <p:nvPr/>
              </p:nvSpPr>
              <p:spPr>
                <a:xfrm>
                  <a:off x="1664344" y="897360"/>
                  <a:ext cx="90617" cy="97677"/>
                </a:xfrm>
                <a:custGeom>
                  <a:avLst/>
                  <a:gdLst>
                    <a:gd name="connsiteX0" fmla="*/ 37993 w 90617"/>
                    <a:gd name="connsiteY0" fmla="*/ 0 h 97677"/>
                    <a:gd name="connsiteX1" fmla="*/ 52625 w 90617"/>
                    <a:gd name="connsiteY1" fmla="*/ 0 h 97677"/>
                    <a:gd name="connsiteX2" fmla="*/ 90618 w 90617"/>
                    <a:gd name="connsiteY2" fmla="*/ 97677 h 97677"/>
                    <a:gd name="connsiteX3" fmla="*/ 74445 w 90617"/>
                    <a:gd name="connsiteY3" fmla="*/ 97677 h 97677"/>
                    <a:gd name="connsiteX4" fmla="*/ 64947 w 90617"/>
                    <a:gd name="connsiteY4" fmla="*/ 71108 h 97677"/>
                    <a:gd name="connsiteX5" fmla="*/ 25928 w 90617"/>
                    <a:gd name="connsiteY5" fmla="*/ 71108 h 97677"/>
                    <a:gd name="connsiteX6" fmla="*/ 16301 w 90617"/>
                    <a:gd name="connsiteY6" fmla="*/ 97677 h 97677"/>
                    <a:gd name="connsiteX7" fmla="*/ 0 w 90617"/>
                    <a:gd name="connsiteY7" fmla="*/ 97677 h 97677"/>
                    <a:gd name="connsiteX8" fmla="*/ 38250 w 90617"/>
                    <a:gd name="connsiteY8" fmla="*/ 0 h 97677"/>
                    <a:gd name="connsiteX9" fmla="*/ 60711 w 90617"/>
                    <a:gd name="connsiteY9" fmla="*/ 59685 h 97677"/>
                    <a:gd name="connsiteX10" fmla="*/ 45309 w 90617"/>
                    <a:gd name="connsiteY10" fmla="*/ 16943 h 97677"/>
                    <a:gd name="connsiteX11" fmla="*/ 29907 w 90617"/>
                    <a:gd name="connsiteY11" fmla="*/ 59685 h 97677"/>
                    <a:gd name="connsiteX12" fmla="*/ 60711 w 90617"/>
                    <a:gd name="connsiteY12" fmla="*/ 59685 h 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17" h="97677">
                      <a:moveTo>
                        <a:pt x="37993" y="0"/>
                      </a:moveTo>
                      <a:lnTo>
                        <a:pt x="52625" y="0"/>
                      </a:lnTo>
                      <a:lnTo>
                        <a:pt x="90618" y="97677"/>
                      </a:lnTo>
                      <a:lnTo>
                        <a:pt x="74445" y="97677"/>
                      </a:lnTo>
                      <a:lnTo>
                        <a:pt x="64947" y="71108"/>
                      </a:lnTo>
                      <a:lnTo>
                        <a:pt x="25928" y="71108"/>
                      </a:lnTo>
                      <a:lnTo>
                        <a:pt x="16301" y="97677"/>
                      </a:lnTo>
                      <a:lnTo>
                        <a:pt x="0" y="97677"/>
                      </a:lnTo>
                      <a:lnTo>
                        <a:pt x="38250" y="0"/>
                      </a:lnTo>
                      <a:close/>
                      <a:moveTo>
                        <a:pt x="60711" y="59685"/>
                      </a:moveTo>
                      <a:lnTo>
                        <a:pt x="45309" y="16943"/>
                      </a:lnTo>
                      <a:lnTo>
                        <a:pt x="29907" y="59685"/>
                      </a:lnTo>
                      <a:lnTo>
                        <a:pt x="60711" y="59685"/>
                      </a:lnTo>
                      <a:close/>
                    </a:path>
                  </a:pathLst>
                </a:custGeom>
                <a:solidFill>
                  <a:srgbClr val="818385"/>
                </a:solidFill>
                <a:ln w="127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45F2F2-3BFA-6266-6C8A-DD4A9BD17CA5}"/>
                    </a:ext>
                  </a:extLst>
                </p:cNvPr>
                <p:cNvSpPr/>
                <p:nvPr/>
              </p:nvSpPr>
              <p:spPr>
                <a:xfrm>
                  <a:off x="1755090" y="894664"/>
                  <a:ext cx="77269" cy="101656"/>
                </a:xfrm>
                <a:custGeom>
                  <a:avLst/>
                  <a:gdLst>
                    <a:gd name="connsiteX0" fmla="*/ 0 w 77269"/>
                    <a:gd name="connsiteY0" fmla="*/ 64819 h 101656"/>
                    <a:gd name="connsiteX1" fmla="*/ 4236 w 77269"/>
                    <a:gd name="connsiteY1" fmla="*/ 46207 h 101656"/>
                    <a:gd name="connsiteX2" fmla="*/ 15788 w 77269"/>
                    <a:gd name="connsiteY2" fmla="*/ 32859 h 101656"/>
                    <a:gd name="connsiteX3" fmla="*/ 32602 w 77269"/>
                    <a:gd name="connsiteY3" fmla="*/ 27853 h 101656"/>
                    <a:gd name="connsiteX4" fmla="*/ 47491 w 77269"/>
                    <a:gd name="connsiteY4" fmla="*/ 32089 h 101656"/>
                    <a:gd name="connsiteX5" fmla="*/ 57888 w 77269"/>
                    <a:gd name="connsiteY5" fmla="*/ 42742 h 101656"/>
                    <a:gd name="connsiteX6" fmla="*/ 57888 w 77269"/>
                    <a:gd name="connsiteY6" fmla="*/ 0 h 101656"/>
                    <a:gd name="connsiteX7" fmla="*/ 73033 w 77269"/>
                    <a:gd name="connsiteY7" fmla="*/ 0 h 101656"/>
                    <a:gd name="connsiteX8" fmla="*/ 73033 w 77269"/>
                    <a:gd name="connsiteY8" fmla="*/ 83302 h 101656"/>
                    <a:gd name="connsiteX9" fmla="*/ 74060 w 77269"/>
                    <a:gd name="connsiteY9" fmla="*/ 87024 h 101656"/>
                    <a:gd name="connsiteX10" fmla="*/ 77269 w 77269"/>
                    <a:gd name="connsiteY10" fmla="*/ 88308 h 101656"/>
                    <a:gd name="connsiteX11" fmla="*/ 77269 w 77269"/>
                    <a:gd name="connsiteY11" fmla="*/ 100373 h 101656"/>
                    <a:gd name="connsiteX12" fmla="*/ 70723 w 77269"/>
                    <a:gd name="connsiteY12" fmla="*/ 101015 h 101656"/>
                    <a:gd name="connsiteX13" fmla="*/ 63535 w 77269"/>
                    <a:gd name="connsiteY13" fmla="*/ 98576 h 101656"/>
                    <a:gd name="connsiteX14" fmla="*/ 60455 w 77269"/>
                    <a:gd name="connsiteY14" fmla="*/ 92672 h 101656"/>
                    <a:gd name="connsiteX15" fmla="*/ 60455 w 77269"/>
                    <a:gd name="connsiteY15" fmla="*/ 87281 h 101656"/>
                    <a:gd name="connsiteX16" fmla="*/ 49160 w 77269"/>
                    <a:gd name="connsiteY16" fmla="*/ 97934 h 101656"/>
                    <a:gd name="connsiteX17" fmla="*/ 34527 w 77269"/>
                    <a:gd name="connsiteY17" fmla="*/ 101656 h 101656"/>
                    <a:gd name="connsiteX18" fmla="*/ 20793 w 77269"/>
                    <a:gd name="connsiteY18" fmla="*/ 98833 h 101656"/>
                    <a:gd name="connsiteX19" fmla="*/ 9883 w 77269"/>
                    <a:gd name="connsiteY19" fmla="*/ 90746 h 101656"/>
                    <a:gd name="connsiteX20" fmla="*/ 2695 w 77269"/>
                    <a:gd name="connsiteY20" fmla="*/ 78938 h 101656"/>
                    <a:gd name="connsiteX21" fmla="*/ 128 w 77269"/>
                    <a:gd name="connsiteY21" fmla="*/ 64819 h 101656"/>
                    <a:gd name="connsiteX22" fmla="*/ 57759 w 77269"/>
                    <a:gd name="connsiteY22" fmla="*/ 74702 h 101656"/>
                    <a:gd name="connsiteX23" fmla="*/ 57759 w 77269"/>
                    <a:gd name="connsiteY23" fmla="*/ 56091 h 101656"/>
                    <a:gd name="connsiteX24" fmla="*/ 52882 w 77269"/>
                    <a:gd name="connsiteY24" fmla="*/ 48261 h 101656"/>
                    <a:gd name="connsiteX25" fmla="*/ 45309 w 77269"/>
                    <a:gd name="connsiteY25" fmla="*/ 42742 h 101656"/>
                    <a:gd name="connsiteX26" fmla="*/ 36966 w 77269"/>
                    <a:gd name="connsiteY26" fmla="*/ 40688 h 101656"/>
                    <a:gd name="connsiteX27" fmla="*/ 28238 w 77269"/>
                    <a:gd name="connsiteY27" fmla="*/ 42742 h 101656"/>
                    <a:gd name="connsiteX28" fmla="*/ 21435 w 77269"/>
                    <a:gd name="connsiteY28" fmla="*/ 48133 h 101656"/>
                    <a:gd name="connsiteX29" fmla="*/ 17071 w 77269"/>
                    <a:gd name="connsiteY29" fmla="*/ 55834 h 101656"/>
                    <a:gd name="connsiteX30" fmla="*/ 15531 w 77269"/>
                    <a:gd name="connsiteY30" fmla="*/ 64947 h 101656"/>
                    <a:gd name="connsiteX31" fmla="*/ 17199 w 77269"/>
                    <a:gd name="connsiteY31" fmla="*/ 74060 h 101656"/>
                    <a:gd name="connsiteX32" fmla="*/ 21949 w 77269"/>
                    <a:gd name="connsiteY32" fmla="*/ 81633 h 101656"/>
                    <a:gd name="connsiteX33" fmla="*/ 29136 w 77269"/>
                    <a:gd name="connsiteY33" fmla="*/ 86767 h 101656"/>
                    <a:gd name="connsiteX34" fmla="*/ 37993 w 77269"/>
                    <a:gd name="connsiteY34" fmla="*/ 88564 h 101656"/>
                    <a:gd name="connsiteX35" fmla="*/ 44154 w 77269"/>
                    <a:gd name="connsiteY35" fmla="*/ 87537 h 101656"/>
                    <a:gd name="connsiteX36" fmla="*/ 50058 w 77269"/>
                    <a:gd name="connsiteY36" fmla="*/ 84585 h 101656"/>
                    <a:gd name="connsiteX37" fmla="*/ 54935 w 77269"/>
                    <a:gd name="connsiteY37" fmla="*/ 80093 h 101656"/>
                    <a:gd name="connsiteX38" fmla="*/ 57759 w 77269"/>
                    <a:gd name="connsiteY38" fmla="*/ 74574 h 1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9" h="101656">
                      <a:moveTo>
                        <a:pt x="0" y="64819"/>
                      </a:moveTo>
                      <a:cubicBezTo>
                        <a:pt x="0" y="58016"/>
                        <a:pt x="1412" y="51855"/>
                        <a:pt x="4236" y="46207"/>
                      </a:cubicBezTo>
                      <a:cubicBezTo>
                        <a:pt x="7060" y="40560"/>
                        <a:pt x="10910" y="36196"/>
                        <a:pt x="15788" y="32859"/>
                      </a:cubicBezTo>
                      <a:cubicBezTo>
                        <a:pt x="20665" y="29521"/>
                        <a:pt x="26184" y="27853"/>
                        <a:pt x="32602" y="27853"/>
                      </a:cubicBezTo>
                      <a:cubicBezTo>
                        <a:pt x="38121" y="27853"/>
                        <a:pt x="43127" y="29265"/>
                        <a:pt x="47491" y="32089"/>
                      </a:cubicBezTo>
                      <a:cubicBezTo>
                        <a:pt x="51983" y="34912"/>
                        <a:pt x="55449" y="38506"/>
                        <a:pt x="57888" y="42742"/>
                      </a:cubicBezTo>
                      <a:lnTo>
                        <a:pt x="57888" y="0"/>
                      </a:lnTo>
                      <a:lnTo>
                        <a:pt x="73033" y="0"/>
                      </a:lnTo>
                      <a:lnTo>
                        <a:pt x="73033" y="83302"/>
                      </a:lnTo>
                      <a:cubicBezTo>
                        <a:pt x="73033" y="85099"/>
                        <a:pt x="73419" y="86254"/>
                        <a:pt x="74060" y="87024"/>
                      </a:cubicBezTo>
                      <a:cubicBezTo>
                        <a:pt x="74702" y="87794"/>
                        <a:pt x="75729" y="88179"/>
                        <a:pt x="77269" y="88308"/>
                      </a:cubicBezTo>
                      <a:lnTo>
                        <a:pt x="77269" y="100373"/>
                      </a:lnTo>
                      <a:cubicBezTo>
                        <a:pt x="74445" y="100886"/>
                        <a:pt x="72263" y="101015"/>
                        <a:pt x="70723" y="101015"/>
                      </a:cubicBezTo>
                      <a:cubicBezTo>
                        <a:pt x="67899" y="101015"/>
                        <a:pt x="65461" y="100244"/>
                        <a:pt x="63535" y="98576"/>
                      </a:cubicBezTo>
                      <a:cubicBezTo>
                        <a:pt x="61610" y="96907"/>
                        <a:pt x="60583" y="94982"/>
                        <a:pt x="60455" y="92672"/>
                      </a:cubicBezTo>
                      <a:lnTo>
                        <a:pt x="60455" y="87281"/>
                      </a:lnTo>
                      <a:cubicBezTo>
                        <a:pt x="57503" y="91901"/>
                        <a:pt x="53909" y="95367"/>
                        <a:pt x="49160" y="97934"/>
                      </a:cubicBezTo>
                      <a:cubicBezTo>
                        <a:pt x="44539" y="100501"/>
                        <a:pt x="39661" y="101656"/>
                        <a:pt x="34527" y="101656"/>
                      </a:cubicBezTo>
                      <a:cubicBezTo>
                        <a:pt x="29393" y="101656"/>
                        <a:pt x="25029" y="100758"/>
                        <a:pt x="20793" y="98833"/>
                      </a:cubicBezTo>
                      <a:cubicBezTo>
                        <a:pt x="16558" y="96907"/>
                        <a:pt x="12964" y="94212"/>
                        <a:pt x="9883" y="90746"/>
                      </a:cubicBezTo>
                      <a:cubicBezTo>
                        <a:pt x="6803" y="87281"/>
                        <a:pt x="4492" y="83302"/>
                        <a:pt x="2695" y="78938"/>
                      </a:cubicBezTo>
                      <a:cubicBezTo>
                        <a:pt x="898" y="74574"/>
                        <a:pt x="128" y="69825"/>
                        <a:pt x="128" y="64819"/>
                      </a:cubicBezTo>
                      <a:close/>
                      <a:moveTo>
                        <a:pt x="57759" y="74702"/>
                      </a:moveTo>
                      <a:lnTo>
                        <a:pt x="57759" y="56091"/>
                      </a:lnTo>
                      <a:cubicBezTo>
                        <a:pt x="56732" y="53139"/>
                        <a:pt x="55192" y="50572"/>
                        <a:pt x="52882" y="48261"/>
                      </a:cubicBezTo>
                      <a:cubicBezTo>
                        <a:pt x="50572" y="45951"/>
                        <a:pt x="48133" y="44154"/>
                        <a:pt x="45309" y="42742"/>
                      </a:cubicBezTo>
                      <a:cubicBezTo>
                        <a:pt x="42485" y="41330"/>
                        <a:pt x="39790" y="40688"/>
                        <a:pt x="36966" y="40688"/>
                      </a:cubicBezTo>
                      <a:cubicBezTo>
                        <a:pt x="33757" y="40688"/>
                        <a:pt x="30805" y="41330"/>
                        <a:pt x="28238" y="42742"/>
                      </a:cubicBezTo>
                      <a:cubicBezTo>
                        <a:pt x="25671" y="44154"/>
                        <a:pt x="23360" y="45951"/>
                        <a:pt x="21435" y="48133"/>
                      </a:cubicBezTo>
                      <a:cubicBezTo>
                        <a:pt x="19510" y="50443"/>
                        <a:pt x="18098" y="53010"/>
                        <a:pt x="17071" y="55834"/>
                      </a:cubicBezTo>
                      <a:cubicBezTo>
                        <a:pt x="16044" y="58786"/>
                        <a:pt x="15531" y="61738"/>
                        <a:pt x="15531" y="64947"/>
                      </a:cubicBezTo>
                      <a:cubicBezTo>
                        <a:pt x="15531" y="68156"/>
                        <a:pt x="16044" y="71236"/>
                        <a:pt x="17199" y="74060"/>
                      </a:cubicBezTo>
                      <a:cubicBezTo>
                        <a:pt x="18355" y="76884"/>
                        <a:pt x="19895" y="79451"/>
                        <a:pt x="21949" y="81633"/>
                      </a:cubicBezTo>
                      <a:cubicBezTo>
                        <a:pt x="24002" y="83815"/>
                        <a:pt x="26441" y="85612"/>
                        <a:pt x="29136" y="86767"/>
                      </a:cubicBezTo>
                      <a:cubicBezTo>
                        <a:pt x="31832" y="87923"/>
                        <a:pt x="34784" y="88564"/>
                        <a:pt x="37993" y="88564"/>
                      </a:cubicBezTo>
                      <a:cubicBezTo>
                        <a:pt x="40046" y="88564"/>
                        <a:pt x="42100" y="88179"/>
                        <a:pt x="44154" y="87537"/>
                      </a:cubicBezTo>
                      <a:cubicBezTo>
                        <a:pt x="46207" y="86767"/>
                        <a:pt x="48133" y="85869"/>
                        <a:pt x="50058" y="84585"/>
                      </a:cubicBezTo>
                      <a:cubicBezTo>
                        <a:pt x="51983" y="83302"/>
                        <a:pt x="53524" y="81890"/>
                        <a:pt x="54935" y="80093"/>
                      </a:cubicBezTo>
                      <a:cubicBezTo>
                        <a:pt x="56219" y="78424"/>
                        <a:pt x="57246" y="76499"/>
                        <a:pt x="57759" y="74574"/>
                      </a:cubicBezTo>
                      <a:close/>
                    </a:path>
                  </a:pathLst>
                </a:custGeom>
                <a:solidFill>
                  <a:srgbClr val="818385"/>
                </a:solidFill>
                <a:ln w="127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AEB8615-DFFA-7DAA-7F1C-810E92C28D97}"/>
                    </a:ext>
                  </a:extLst>
                </p:cNvPr>
                <p:cNvSpPr/>
                <p:nvPr/>
              </p:nvSpPr>
              <p:spPr>
                <a:xfrm>
                  <a:off x="1839162"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3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3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199" y="69054"/>
                        <a:pt x="13349" y="66359"/>
                        <a:pt x="10012" y="62893"/>
                      </a:cubicBezTo>
                      <a:cubicBezTo>
                        <a:pt x="6674" y="59428"/>
                        <a:pt x="4236" y="55577"/>
                        <a:pt x="2567" y="51085"/>
                      </a:cubicBezTo>
                      <a:cubicBezTo>
                        <a:pt x="770" y="46721"/>
                        <a:pt x="0" y="41972"/>
                        <a:pt x="0" y="36966"/>
                      </a:cubicBezTo>
                      <a:cubicBezTo>
                        <a:pt x="0" y="31960"/>
                        <a:pt x="898" y="27211"/>
                        <a:pt x="2567" y="22847"/>
                      </a:cubicBezTo>
                      <a:cubicBezTo>
                        <a:pt x="4364" y="18355"/>
                        <a:pt x="6803" y="14504"/>
                        <a:pt x="10012" y="11038"/>
                      </a:cubicBezTo>
                      <a:cubicBezTo>
                        <a:pt x="13220" y="7573"/>
                        <a:pt x="17199" y="5006"/>
                        <a:pt x="21692" y="2952"/>
                      </a:cubicBezTo>
                      <a:cubicBezTo>
                        <a:pt x="26184" y="898"/>
                        <a:pt x="31318" y="0"/>
                        <a:pt x="36838" y="0"/>
                      </a:cubicBezTo>
                      <a:cubicBezTo>
                        <a:pt x="42357" y="0"/>
                        <a:pt x="47491" y="1027"/>
                        <a:pt x="51983" y="2952"/>
                      </a:cubicBezTo>
                      <a:cubicBezTo>
                        <a:pt x="56476" y="4877"/>
                        <a:pt x="60455" y="7573"/>
                        <a:pt x="63663" y="11038"/>
                      </a:cubicBezTo>
                      <a:cubicBezTo>
                        <a:pt x="66872" y="14504"/>
                        <a:pt x="69440" y="18355"/>
                        <a:pt x="71108" y="22847"/>
                      </a:cubicBezTo>
                      <a:cubicBezTo>
                        <a:pt x="72905" y="27339"/>
                        <a:pt x="73675" y="32089"/>
                        <a:pt x="73675" y="36966"/>
                      </a:cubicBezTo>
                      <a:cubicBezTo>
                        <a:pt x="73675" y="41843"/>
                        <a:pt x="72777" y="46592"/>
                        <a:pt x="71108" y="51085"/>
                      </a:cubicBezTo>
                      <a:cubicBezTo>
                        <a:pt x="69311" y="55449"/>
                        <a:pt x="66872" y="59428"/>
                        <a:pt x="63663"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22A5B5-17F7-0A58-0652-7B16F40E53C7}"/>
                    </a:ext>
                  </a:extLst>
                </p:cNvPr>
                <p:cNvSpPr/>
                <p:nvPr/>
              </p:nvSpPr>
              <p:spPr>
                <a:xfrm>
                  <a:off x="1923105" y="922517"/>
                  <a:ext cx="72905" cy="101784"/>
                </a:xfrm>
                <a:custGeom>
                  <a:avLst/>
                  <a:gdLst>
                    <a:gd name="connsiteX0" fmla="*/ 40817 w 72905"/>
                    <a:gd name="connsiteY0" fmla="*/ 73932 h 101784"/>
                    <a:gd name="connsiteX1" fmla="*/ 25543 w 72905"/>
                    <a:gd name="connsiteY1" fmla="*/ 69825 h 101784"/>
                    <a:gd name="connsiteX2" fmla="*/ 15146 w 72905"/>
                    <a:gd name="connsiteY2" fmla="*/ 59171 h 101784"/>
                    <a:gd name="connsiteX3" fmla="*/ 15146 w 72905"/>
                    <a:gd name="connsiteY3" fmla="*/ 101785 h 101784"/>
                    <a:gd name="connsiteX4" fmla="*/ 0 w 72905"/>
                    <a:gd name="connsiteY4" fmla="*/ 101785 h 101784"/>
                    <a:gd name="connsiteX5" fmla="*/ 0 w 72905"/>
                    <a:gd name="connsiteY5" fmla="*/ 1155 h 101784"/>
                    <a:gd name="connsiteX6" fmla="*/ 13349 w 72905"/>
                    <a:gd name="connsiteY6" fmla="*/ 1155 h 101784"/>
                    <a:gd name="connsiteX7" fmla="*/ 13349 w 72905"/>
                    <a:gd name="connsiteY7" fmla="*/ 14119 h 101784"/>
                    <a:gd name="connsiteX8" fmla="*/ 24131 w 72905"/>
                    <a:gd name="connsiteY8" fmla="*/ 3851 h 101784"/>
                    <a:gd name="connsiteX9" fmla="*/ 38891 w 72905"/>
                    <a:gd name="connsiteY9" fmla="*/ 0 h 101784"/>
                    <a:gd name="connsiteX10" fmla="*/ 52497 w 72905"/>
                    <a:gd name="connsiteY10" fmla="*/ 2952 h 101784"/>
                    <a:gd name="connsiteX11" fmla="*/ 63279 w 72905"/>
                    <a:gd name="connsiteY11" fmla="*/ 11038 h 101784"/>
                    <a:gd name="connsiteX12" fmla="*/ 70338 w 72905"/>
                    <a:gd name="connsiteY12" fmla="*/ 22847 h 101784"/>
                    <a:gd name="connsiteX13" fmla="*/ 72905 w 72905"/>
                    <a:gd name="connsiteY13" fmla="*/ 36838 h 101784"/>
                    <a:gd name="connsiteX14" fmla="*/ 68798 w 72905"/>
                    <a:gd name="connsiteY14" fmla="*/ 55449 h 101784"/>
                    <a:gd name="connsiteX15" fmla="*/ 57503 w 72905"/>
                    <a:gd name="connsiteY15" fmla="*/ 68926 h 101784"/>
                    <a:gd name="connsiteX16" fmla="*/ 40945 w 72905"/>
                    <a:gd name="connsiteY16" fmla="*/ 73932 h 101784"/>
                    <a:gd name="connsiteX17" fmla="*/ 35811 w 72905"/>
                    <a:gd name="connsiteY17" fmla="*/ 60968 h 101784"/>
                    <a:gd name="connsiteX18" fmla="*/ 44539 w 72905"/>
                    <a:gd name="connsiteY18" fmla="*/ 58914 h 101784"/>
                    <a:gd name="connsiteX19" fmla="*/ 51342 w 72905"/>
                    <a:gd name="connsiteY19" fmla="*/ 53524 h 101784"/>
                    <a:gd name="connsiteX20" fmla="*/ 55706 w 72905"/>
                    <a:gd name="connsiteY20" fmla="*/ 45822 h 101784"/>
                    <a:gd name="connsiteX21" fmla="*/ 57246 w 72905"/>
                    <a:gd name="connsiteY21" fmla="*/ 36838 h 101784"/>
                    <a:gd name="connsiteX22" fmla="*/ 55577 w 72905"/>
                    <a:gd name="connsiteY22" fmla="*/ 27596 h 101784"/>
                    <a:gd name="connsiteX23" fmla="*/ 50828 w 72905"/>
                    <a:gd name="connsiteY23" fmla="*/ 20023 h 101784"/>
                    <a:gd name="connsiteX24" fmla="*/ 43640 w 72905"/>
                    <a:gd name="connsiteY24" fmla="*/ 14889 h 101784"/>
                    <a:gd name="connsiteX25" fmla="*/ 34784 w 72905"/>
                    <a:gd name="connsiteY25" fmla="*/ 12964 h 101784"/>
                    <a:gd name="connsiteX26" fmla="*/ 28751 w 72905"/>
                    <a:gd name="connsiteY26" fmla="*/ 13991 h 101784"/>
                    <a:gd name="connsiteX27" fmla="*/ 22847 w 72905"/>
                    <a:gd name="connsiteY27" fmla="*/ 16943 h 101784"/>
                    <a:gd name="connsiteX28" fmla="*/ 17970 w 72905"/>
                    <a:gd name="connsiteY28" fmla="*/ 21435 h 101784"/>
                    <a:gd name="connsiteX29" fmla="*/ 15146 w 72905"/>
                    <a:gd name="connsiteY29" fmla="*/ 26826 h 101784"/>
                    <a:gd name="connsiteX30" fmla="*/ 15146 w 72905"/>
                    <a:gd name="connsiteY30" fmla="*/ 45437 h 101784"/>
                    <a:gd name="connsiteX31" fmla="*/ 20280 w 72905"/>
                    <a:gd name="connsiteY31" fmla="*/ 53267 h 101784"/>
                    <a:gd name="connsiteX32" fmla="*/ 27596 w 72905"/>
                    <a:gd name="connsiteY32" fmla="*/ 58786 h 101784"/>
                    <a:gd name="connsiteX33" fmla="*/ 35939 w 72905"/>
                    <a:gd name="connsiteY33" fmla="*/ 60840 h 1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905" h="101784">
                      <a:moveTo>
                        <a:pt x="40817" y="73932"/>
                      </a:moveTo>
                      <a:cubicBezTo>
                        <a:pt x="35041" y="73932"/>
                        <a:pt x="29907" y="72520"/>
                        <a:pt x="25543" y="69825"/>
                      </a:cubicBezTo>
                      <a:cubicBezTo>
                        <a:pt x="21179" y="67129"/>
                        <a:pt x="17713" y="63535"/>
                        <a:pt x="15146" y="59171"/>
                      </a:cubicBezTo>
                      <a:lnTo>
                        <a:pt x="15146" y="101785"/>
                      </a:lnTo>
                      <a:lnTo>
                        <a:pt x="0" y="101785"/>
                      </a:lnTo>
                      <a:lnTo>
                        <a:pt x="0" y="1155"/>
                      </a:lnTo>
                      <a:lnTo>
                        <a:pt x="13349" y="1155"/>
                      </a:lnTo>
                      <a:lnTo>
                        <a:pt x="13349" y="14119"/>
                      </a:lnTo>
                      <a:cubicBezTo>
                        <a:pt x="16044" y="9883"/>
                        <a:pt x="19638" y="6418"/>
                        <a:pt x="24131" y="3851"/>
                      </a:cubicBezTo>
                      <a:cubicBezTo>
                        <a:pt x="28495" y="1284"/>
                        <a:pt x="33372" y="0"/>
                        <a:pt x="38891" y="0"/>
                      </a:cubicBezTo>
                      <a:cubicBezTo>
                        <a:pt x="43897" y="0"/>
                        <a:pt x="48390" y="1027"/>
                        <a:pt x="52497" y="2952"/>
                      </a:cubicBezTo>
                      <a:cubicBezTo>
                        <a:pt x="56604" y="4877"/>
                        <a:pt x="60198" y="7573"/>
                        <a:pt x="63279" y="11038"/>
                      </a:cubicBezTo>
                      <a:cubicBezTo>
                        <a:pt x="66359" y="14504"/>
                        <a:pt x="68669" y="18483"/>
                        <a:pt x="70338" y="22847"/>
                      </a:cubicBezTo>
                      <a:cubicBezTo>
                        <a:pt x="72007" y="27211"/>
                        <a:pt x="72905" y="31960"/>
                        <a:pt x="72905" y="36838"/>
                      </a:cubicBezTo>
                      <a:cubicBezTo>
                        <a:pt x="72905" y="43640"/>
                        <a:pt x="71493" y="49930"/>
                        <a:pt x="68798" y="55449"/>
                      </a:cubicBezTo>
                      <a:cubicBezTo>
                        <a:pt x="66102" y="61096"/>
                        <a:pt x="62380" y="65589"/>
                        <a:pt x="57503" y="68926"/>
                      </a:cubicBezTo>
                      <a:cubicBezTo>
                        <a:pt x="52754" y="72263"/>
                        <a:pt x="47234" y="73932"/>
                        <a:pt x="40945" y="73932"/>
                      </a:cubicBezTo>
                      <a:close/>
                      <a:moveTo>
                        <a:pt x="35811" y="60968"/>
                      </a:moveTo>
                      <a:cubicBezTo>
                        <a:pt x="39020" y="60968"/>
                        <a:pt x="41972" y="60326"/>
                        <a:pt x="44539" y="58914"/>
                      </a:cubicBezTo>
                      <a:cubicBezTo>
                        <a:pt x="47106" y="57631"/>
                        <a:pt x="49416" y="55706"/>
                        <a:pt x="51342" y="53524"/>
                      </a:cubicBezTo>
                      <a:cubicBezTo>
                        <a:pt x="53267" y="51213"/>
                        <a:pt x="54679" y="48646"/>
                        <a:pt x="55706" y="45822"/>
                      </a:cubicBezTo>
                      <a:cubicBezTo>
                        <a:pt x="56732" y="42999"/>
                        <a:pt x="57246" y="39918"/>
                        <a:pt x="57246" y="36838"/>
                      </a:cubicBezTo>
                      <a:cubicBezTo>
                        <a:pt x="57246" y="33629"/>
                        <a:pt x="56732" y="30548"/>
                        <a:pt x="55577" y="27596"/>
                      </a:cubicBezTo>
                      <a:cubicBezTo>
                        <a:pt x="54422" y="24644"/>
                        <a:pt x="52882" y="22205"/>
                        <a:pt x="50828" y="20023"/>
                      </a:cubicBezTo>
                      <a:cubicBezTo>
                        <a:pt x="48775" y="17841"/>
                        <a:pt x="46336" y="16173"/>
                        <a:pt x="43640" y="14889"/>
                      </a:cubicBezTo>
                      <a:cubicBezTo>
                        <a:pt x="40945" y="13605"/>
                        <a:pt x="37993" y="12964"/>
                        <a:pt x="34784" y="12964"/>
                      </a:cubicBezTo>
                      <a:cubicBezTo>
                        <a:pt x="32859" y="12964"/>
                        <a:pt x="30805" y="13349"/>
                        <a:pt x="28751" y="13991"/>
                      </a:cubicBezTo>
                      <a:cubicBezTo>
                        <a:pt x="26698" y="14761"/>
                        <a:pt x="24644" y="15659"/>
                        <a:pt x="22847" y="16943"/>
                      </a:cubicBezTo>
                      <a:cubicBezTo>
                        <a:pt x="21050" y="18226"/>
                        <a:pt x="19382" y="19638"/>
                        <a:pt x="17970" y="21435"/>
                      </a:cubicBezTo>
                      <a:cubicBezTo>
                        <a:pt x="16558" y="23232"/>
                        <a:pt x="15659" y="24901"/>
                        <a:pt x="15146" y="26826"/>
                      </a:cubicBezTo>
                      <a:lnTo>
                        <a:pt x="15146" y="45437"/>
                      </a:lnTo>
                      <a:cubicBezTo>
                        <a:pt x="16429" y="48261"/>
                        <a:pt x="18098" y="50957"/>
                        <a:pt x="20280" y="53267"/>
                      </a:cubicBezTo>
                      <a:cubicBezTo>
                        <a:pt x="22462" y="55577"/>
                        <a:pt x="24772" y="57374"/>
                        <a:pt x="27596" y="58786"/>
                      </a:cubicBezTo>
                      <a:cubicBezTo>
                        <a:pt x="30292" y="60198"/>
                        <a:pt x="33115" y="60840"/>
                        <a:pt x="35939" y="60840"/>
                      </a:cubicBezTo>
                      <a:close/>
                    </a:path>
                  </a:pathLst>
                </a:custGeom>
                <a:solidFill>
                  <a:srgbClr val="818385"/>
                </a:solidFill>
                <a:ln w="127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484FA67-7B3D-9679-55C1-C721995A8686}"/>
                    </a:ext>
                  </a:extLst>
                </p:cNvPr>
                <p:cNvSpPr/>
                <p:nvPr/>
              </p:nvSpPr>
              <p:spPr>
                <a:xfrm>
                  <a:off x="1999091" y="899927"/>
                  <a:ext cx="45822" cy="96393"/>
                </a:xfrm>
                <a:custGeom>
                  <a:avLst/>
                  <a:gdLst>
                    <a:gd name="connsiteX0" fmla="*/ 45822 w 45822"/>
                    <a:gd name="connsiteY0" fmla="*/ 91645 h 96393"/>
                    <a:gd name="connsiteX1" fmla="*/ 40945 w 45822"/>
                    <a:gd name="connsiteY1" fmla="*/ 93698 h 96393"/>
                    <a:gd name="connsiteX2" fmla="*/ 34399 w 45822"/>
                    <a:gd name="connsiteY2" fmla="*/ 95624 h 96393"/>
                    <a:gd name="connsiteX3" fmla="*/ 26954 w 45822"/>
                    <a:gd name="connsiteY3" fmla="*/ 96394 h 96393"/>
                    <a:gd name="connsiteX4" fmla="*/ 18355 w 45822"/>
                    <a:gd name="connsiteY4" fmla="*/ 94725 h 96393"/>
                    <a:gd name="connsiteX5" fmla="*/ 11937 w 45822"/>
                    <a:gd name="connsiteY5" fmla="*/ 89463 h 96393"/>
                    <a:gd name="connsiteX6" fmla="*/ 9498 w 45822"/>
                    <a:gd name="connsiteY6" fmla="*/ 80093 h 96393"/>
                    <a:gd name="connsiteX7" fmla="*/ 9498 w 45822"/>
                    <a:gd name="connsiteY7" fmla="*/ 35297 h 96393"/>
                    <a:gd name="connsiteX8" fmla="*/ 0 w 45822"/>
                    <a:gd name="connsiteY8" fmla="*/ 35297 h 96393"/>
                    <a:gd name="connsiteX9" fmla="*/ 0 w 45822"/>
                    <a:gd name="connsiteY9" fmla="*/ 23617 h 96393"/>
                    <a:gd name="connsiteX10" fmla="*/ 9498 w 45822"/>
                    <a:gd name="connsiteY10" fmla="*/ 23617 h 96393"/>
                    <a:gd name="connsiteX11" fmla="*/ 9498 w 45822"/>
                    <a:gd name="connsiteY11" fmla="*/ 0 h 96393"/>
                    <a:gd name="connsiteX12" fmla="*/ 24644 w 45822"/>
                    <a:gd name="connsiteY12" fmla="*/ 0 h 96393"/>
                    <a:gd name="connsiteX13" fmla="*/ 24644 w 45822"/>
                    <a:gd name="connsiteY13" fmla="*/ 23617 h 96393"/>
                    <a:gd name="connsiteX14" fmla="*/ 40303 w 45822"/>
                    <a:gd name="connsiteY14" fmla="*/ 23617 h 96393"/>
                    <a:gd name="connsiteX15" fmla="*/ 40303 w 45822"/>
                    <a:gd name="connsiteY15" fmla="*/ 35297 h 96393"/>
                    <a:gd name="connsiteX16" fmla="*/ 24644 w 45822"/>
                    <a:gd name="connsiteY16" fmla="*/ 35297 h 96393"/>
                    <a:gd name="connsiteX17" fmla="*/ 24644 w 45822"/>
                    <a:gd name="connsiteY17" fmla="*/ 75215 h 96393"/>
                    <a:gd name="connsiteX18" fmla="*/ 27083 w 45822"/>
                    <a:gd name="connsiteY18" fmla="*/ 80735 h 96393"/>
                    <a:gd name="connsiteX19" fmla="*/ 32345 w 45822"/>
                    <a:gd name="connsiteY19" fmla="*/ 82532 h 96393"/>
                    <a:gd name="connsiteX20" fmla="*/ 38378 w 45822"/>
                    <a:gd name="connsiteY20" fmla="*/ 81376 h 96393"/>
                    <a:gd name="connsiteX21" fmla="*/ 42614 w 45822"/>
                    <a:gd name="connsiteY21" fmla="*/ 79579 h 96393"/>
                    <a:gd name="connsiteX22" fmla="*/ 45822 w 45822"/>
                    <a:gd name="connsiteY22" fmla="*/ 91516 h 9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22" h="96393">
                      <a:moveTo>
                        <a:pt x="45822" y="91645"/>
                      </a:moveTo>
                      <a:cubicBezTo>
                        <a:pt x="44539" y="92287"/>
                        <a:pt x="42870" y="92928"/>
                        <a:pt x="40945" y="93698"/>
                      </a:cubicBezTo>
                      <a:cubicBezTo>
                        <a:pt x="39020" y="94469"/>
                        <a:pt x="36838" y="95110"/>
                        <a:pt x="34399" y="95624"/>
                      </a:cubicBezTo>
                      <a:cubicBezTo>
                        <a:pt x="31960" y="96137"/>
                        <a:pt x="29521" y="96394"/>
                        <a:pt x="26954" y="96394"/>
                      </a:cubicBezTo>
                      <a:cubicBezTo>
                        <a:pt x="23874" y="96394"/>
                        <a:pt x="20922" y="95880"/>
                        <a:pt x="18355" y="94725"/>
                      </a:cubicBezTo>
                      <a:cubicBezTo>
                        <a:pt x="15788" y="93570"/>
                        <a:pt x="13606" y="91901"/>
                        <a:pt x="11937" y="89463"/>
                      </a:cubicBezTo>
                      <a:cubicBezTo>
                        <a:pt x="10268" y="87024"/>
                        <a:pt x="9498" y="83944"/>
                        <a:pt x="9498" y="80093"/>
                      </a:cubicBezTo>
                      <a:lnTo>
                        <a:pt x="9498" y="35297"/>
                      </a:lnTo>
                      <a:lnTo>
                        <a:pt x="0" y="35297"/>
                      </a:lnTo>
                      <a:lnTo>
                        <a:pt x="0" y="23617"/>
                      </a:lnTo>
                      <a:lnTo>
                        <a:pt x="9498" y="23617"/>
                      </a:lnTo>
                      <a:lnTo>
                        <a:pt x="9498" y="0"/>
                      </a:lnTo>
                      <a:lnTo>
                        <a:pt x="24644" y="0"/>
                      </a:lnTo>
                      <a:lnTo>
                        <a:pt x="24644" y="23617"/>
                      </a:lnTo>
                      <a:lnTo>
                        <a:pt x="40303" y="23617"/>
                      </a:lnTo>
                      <a:lnTo>
                        <a:pt x="40303" y="35297"/>
                      </a:lnTo>
                      <a:lnTo>
                        <a:pt x="24644" y="35297"/>
                      </a:lnTo>
                      <a:lnTo>
                        <a:pt x="24644" y="75215"/>
                      </a:lnTo>
                      <a:cubicBezTo>
                        <a:pt x="24772" y="77654"/>
                        <a:pt x="25671" y="79451"/>
                        <a:pt x="27083" y="80735"/>
                      </a:cubicBezTo>
                      <a:cubicBezTo>
                        <a:pt x="28495" y="82018"/>
                        <a:pt x="30292" y="82532"/>
                        <a:pt x="32345" y="82532"/>
                      </a:cubicBezTo>
                      <a:cubicBezTo>
                        <a:pt x="34399" y="82532"/>
                        <a:pt x="36453" y="82147"/>
                        <a:pt x="38378" y="81376"/>
                      </a:cubicBezTo>
                      <a:cubicBezTo>
                        <a:pt x="40303" y="80606"/>
                        <a:pt x="41715" y="80093"/>
                        <a:pt x="42614" y="79579"/>
                      </a:cubicBezTo>
                      <a:lnTo>
                        <a:pt x="45822" y="91516"/>
                      </a:lnTo>
                      <a:close/>
                    </a:path>
                  </a:pathLst>
                </a:custGeom>
                <a:solidFill>
                  <a:srgbClr val="818385"/>
                </a:solidFill>
                <a:ln w="127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1715FD7-127F-7351-75A0-C7FE4F868728}"/>
                    </a:ext>
                  </a:extLst>
                </p:cNvPr>
                <p:cNvSpPr/>
                <p:nvPr/>
              </p:nvSpPr>
              <p:spPr>
                <a:xfrm>
                  <a:off x="205197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071EB5E-1B86-36DB-7A69-160613602F93}"/>
                    </a:ext>
                  </a:extLst>
                </p:cNvPr>
                <p:cNvSpPr/>
                <p:nvPr/>
              </p:nvSpPr>
              <p:spPr>
                <a:xfrm>
                  <a:off x="2077130" y="922517"/>
                  <a:ext cx="73675" cy="73931"/>
                </a:xfrm>
                <a:custGeom>
                  <a:avLst/>
                  <a:gdLst>
                    <a:gd name="connsiteX0" fmla="*/ 36966 w 73675"/>
                    <a:gd name="connsiteY0" fmla="*/ 73932 h 73931"/>
                    <a:gd name="connsiteX1" fmla="*/ 21692 w 73675"/>
                    <a:gd name="connsiteY1" fmla="*/ 70980 h 73931"/>
                    <a:gd name="connsiteX2" fmla="*/ 10012 w 73675"/>
                    <a:gd name="connsiteY2" fmla="*/ 62893 h 73931"/>
                    <a:gd name="connsiteX3" fmla="*/ 2567 w 73675"/>
                    <a:gd name="connsiteY3" fmla="*/ 51085 h 73931"/>
                    <a:gd name="connsiteX4" fmla="*/ 0 w 73675"/>
                    <a:gd name="connsiteY4" fmla="*/ 36966 h 73931"/>
                    <a:gd name="connsiteX5" fmla="*/ 2567 w 73675"/>
                    <a:gd name="connsiteY5" fmla="*/ 22847 h 73931"/>
                    <a:gd name="connsiteX6" fmla="*/ 10012 w 73675"/>
                    <a:gd name="connsiteY6" fmla="*/ 11038 h 73931"/>
                    <a:gd name="connsiteX7" fmla="*/ 21692 w 73675"/>
                    <a:gd name="connsiteY7" fmla="*/ 2952 h 73931"/>
                    <a:gd name="connsiteX8" fmla="*/ 36838 w 73675"/>
                    <a:gd name="connsiteY8" fmla="*/ 0 h 73931"/>
                    <a:gd name="connsiteX9" fmla="*/ 51983 w 73675"/>
                    <a:gd name="connsiteY9" fmla="*/ 2952 h 73931"/>
                    <a:gd name="connsiteX10" fmla="*/ 63664 w 73675"/>
                    <a:gd name="connsiteY10" fmla="*/ 11038 h 73931"/>
                    <a:gd name="connsiteX11" fmla="*/ 71108 w 73675"/>
                    <a:gd name="connsiteY11" fmla="*/ 22847 h 73931"/>
                    <a:gd name="connsiteX12" fmla="*/ 73675 w 73675"/>
                    <a:gd name="connsiteY12" fmla="*/ 36966 h 73931"/>
                    <a:gd name="connsiteX13" fmla="*/ 71108 w 73675"/>
                    <a:gd name="connsiteY13" fmla="*/ 51085 h 73931"/>
                    <a:gd name="connsiteX14" fmla="*/ 63664 w 73675"/>
                    <a:gd name="connsiteY14" fmla="*/ 62893 h 73931"/>
                    <a:gd name="connsiteX15" fmla="*/ 51983 w 73675"/>
                    <a:gd name="connsiteY15" fmla="*/ 70980 h 73931"/>
                    <a:gd name="connsiteX16" fmla="*/ 36838 w 73675"/>
                    <a:gd name="connsiteY16" fmla="*/ 73932 h 73931"/>
                    <a:gd name="connsiteX17" fmla="*/ 15531 w 73675"/>
                    <a:gd name="connsiteY17" fmla="*/ 37094 h 73931"/>
                    <a:gd name="connsiteX18" fmla="*/ 18355 w 73675"/>
                    <a:gd name="connsiteY18" fmla="*/ 49288 h 73931"/>
                    <a:gd name="connsiteX19" fmla="*/ 26056 w 73675"/>
                    <a:gd name="connsiteY19" fmla="*/ 57888 h 73931"/>
                    <a:gd name="connsiteX20" fmla="*/ 36966 w 73675"/>
                    <a:gd name="connsiteY20" fmla="*/ 60968 h 73931"/>
                    <a:gd name="connsiteX21" fmla="*/ 47748 w 73675"/>
                    <a:gd name="connsiteY21" fmla="*/ 57759 h 73931"/>
                    <a:gd name="connsiteX22" fmla="*/ 55449 w 73675"/>
                    <a:gd name="connsiteY22" fmla="*/ 49031 h 73931"/>
                    <a:gd name="connsiteX23" fmla="*/ 58401 w 73675"/>
                    <a:gd name="connsiteY23" fmla="*/ 36838 h 73931"/>
                    <a:gd name="connsiteX24" fmla="*/ 55449 w 73675"/>
                    <a:gd name="connsiteY24" fmla="*/ 24644 h 73931"/>
                    <a:gd name="connsiteX25" fmla="*/ 47748 w 73675"/>
                    <a:gd name="connsiteY25" fmla="*/ 16044 h 73931"/>
                    <a:gd name="connsiteX26" fmla="*/ 36966 w 73675"/>
                    <a:gd name="connsiteY26" fmla="*/ 12835 h 73931"/>
                    <a:gd name="connsiteX27" fmla="*/ 26056 w 73675"/>
                    <a:gd name="connsiteY27" fmla="*/ 16044 h 73931"/>
                    <a:gd name="connsiteX28" fmla="*/ 18355 w 73675"/>
                    <a:gd name="connsiteY28" fmla="*/ 24644 h 73931"/>
                    <a:gd name="connsiteX29" fmla="*/ 15531 w 73675"/>
                    <a:gd name="connsiteY29" fmla="*/ 36966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675" h="73931">
                      <a:moveTo>
                        <a:pt x="36966" y="73932"/>
                      </a:moveTo>
                      <a:cubicBezTo>
                        <a:pt x="31318" y="73932"/>
                        <a:pt x="26184" y="72905"/>
                        <a:pt x="21692" y="70980"/>
                      </a:cubicBezTo>
                      <a:cubicBezTo>
                        <a:pt x="17200" y="69054"/>
                        <a:pt x="13349" y="66359"/>
                        <a:pt x="10012" y="62893"/>
                      </a:cubicBezTo>
                      <a:cubicBezTo>
                        <a:pt x="6674" y="59428"/>
                        <a:pt x="4236" y="55577"/>
                        <a:pt x="2567" y="51085"/>
                      </a:cubicBezTo>
                      <a:cubicBezTo>
                        <a:pt x="770" y="46721"/>
                        <a:pt x="0" y="41972"/>
                        <a:pt x="0" y="36966"/>
                      </a:cubicBezTo>
                      <a:cubicBezTo>
                        <a:pt x="0" y="31960"/>
                        <a:pt x="899" y="27211"/>
                        <a:pt x="2567" y="22847"/>
                      </a:cubicBezTo>
                      <a:cubicBezTo>
                        <a:pt x="4364" y="18355"/>
                        <a:pt x="6803" y="14504"/>
                        <a:pt x="10012" y="11038"/>
                      </a:cubicBezTo>
                      <a:cubicBezTo>
                        <a:pt x="13220" y="7573"/>
                        <a:pt x="17200" y="5006"/>
                        <a:pt x="21692" y="2952"/>
                      </a:cubicBezTo>
                      <a:cubicBezTo>
                        <a:pt x="26184" y="898"/>
                        <a:pt x="31318" y="0"/>
                        <a:pt x="36838" y="0"/>
                      </a:cubicBezTo>
                      <a:cubicBezTo>
                        <a:pt x="42357" y="0"/>
                        <a:pt x="47491" y="1027"/>
                        <a:pt x="51983" y="2952"/>
                      </a:cubicBezTo>
                      <a:cubicBezTo>
                        <a:pt x="56476" y="4877"/>
                        <a:pt x="60455" y="7573"/>
                        <a:pt x="63664" y="11038"/>
                      </a:cubicBezTo>
                      <a:cubicBezTo>
                        <a:pt x="66873" y="14504"/>
                        <a:pt x="69440" y="18355"/>
                        <a:pt x="71108" y="22847"/>
                      </a:cubicBezTo>
                      <a:cubicBezTo>
                        <a:pt x="72905" y="27339"/>
                        <a:pt x="73675" y="32089"/>
                        <a:pt x="73675" y="36966"/>
                      </a:cubicBezTo>
                      <a:cubicBezTo>
                        <a:pt x="73675" y="41843"/>
                        <a:pt x="72777" y="46592"/>
                        <a:pt x="71108" y="51085"/>
                      </a:cubicBezTo>
                      <a:cubicBezTo>
                        <a:pt x="69311" y="55449"/>
                        <a:pt x="66873" y="59428"/>
                        <a:pt x="63664" y="62893"/>
                      </a:cubicBezTo>
                      <a:cubicBezTo>
                        <a:pt x="60455" y="66359"/>
                        <a:pt x="56476" y="69054"/>
                        <a:pt x="51983" y="70980"/>
                      </a:cubicBezTo>
                      <a:cubicBezTo>
                        <a:pt x="47491" y="72905"/>
                        <a:pt x="42357" y="73932"/>
                        <a:pt x="36838" y="73932"/>
                      </a:cubicBezTo>
                      <a:close/>
                      <a:moveTo>
                        <a:pt x="15531" y="37094"/>
                      </a:moveTo>
                      <a:cubicBezTo>
                        <a:pt x="15531" y="41587"/>
                        <a:pt x="16429" y="45694"/>
                        <a:pt x="18355" y="49288"/>
                      </a:cubicBezTo>
                      <a:cubicBezTo>
                        <a:pt x="20280" y="52882"/>
                        <a:pt x="22847" y="55706"/>
                        <a:pt x="26056" y="57888"/>
                      </a:cubicBezTo>
                      <a:cubicBezTo>
                        <a:pt x="29265" y="60070"/>
                        <a:pt x="32859" y="60968"/>
                        <a:pt x="36966" y="60968"/>
                      </a:cubicBezTo>
                      <a:cubicBezTo>
                        <a:pt x="41073" y="60968"/>
                        <a:pt x="44539" y="59941"/>
                        <a:pt x="47748" y="57759"/>
                      </a:cubicBezTo>
                      <a:cubicBezTo>
                        <a:pt x="50957" y="55577"/>
                        <a:pt x="53524" y="52754"/>
                        <a:pt x="55449" y="49031"/>
                      </a:cubicBezTo>
                      <a:cubicBezTo>
                        <a:pt x="57374" y="45309"/>
                        <a:pt x="58401" y="41330"/>
                        <a:pt x="58401" y="36838"/>
                      </a:cubicBezTo>
                      <a:cubicBezTo>
                        <a:pt x="58401" y="32345"/>
                        <a:pt x="57374" y="28238"/>
                        <a:pt x="55449" y="24644"/>
                      </a:cubicBezTo>
                      <a:cubicBezTo>
                        <a:pt x="53524" y="21050"/>
                        <a:pt x="50957" y="18226"/>
                        <a:pt x="47748" y="16044"/>
                      </a:cubicBezTo>
                      <a:cubicBezTo>
                        <a:pt x="44539" y="13862"/>
                        <a:pt x="40945" y="12835"/>
                        <a:pt x="36966" y="12835"/>
                      </a:cubicBezTo>
                      <a:cubicBezTo>
                        <a:pt x="32987" y="12835"/>
                        <a:pt x="29265" y="13862"/>
                        <a:pt x="26056" y="16044"/>
                      </a:cubicBezTo>
                      <a:cubicBezTo>
                        <a:pt x="22847" y="18226"/>
                        <a:pt x="20280" y="21050"/>
                        <a:pt x="18355" y="24644"/>
                      </a:cubicBezTo>
                      <a:cubicBezTo>
                        <a:pt x="16429" y="28238"/>
                        <a:pt x="15531" y="32345"/>
                        <a:pt x="15531" y="36966"/>
                      </a:cubicBezTo>
                      <a:close/>
                    </a:path>
                  </a:pathLst>
                </a:custGeom>
                <a:solidFill>
                  <a:srgbClr val="818385"/>
                </a:solidFill>
                <a:ln w="127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A71E220-0516-BAD8-41A6-DAED8C267E07}"/>
                    </a:ext>
                  </a:extLst>
                </p:cNvPr>
                <p:cNvSpPr/>
                <p:nvPr/>
              </p:nvSpPr>
              <p:spPr>
                <a:xfrm>
                  <a:off x="2161074" y="922645"/>
                  <a:ext cx="64562" cy="72520"/>
                </a:xfrm>
                <a:custGeom>
                  <a:avLst/>
                  <a:gdLst>
                    <a:gd name="connsiteX0" fmla="*/ 64562 w 64562"/>
                    <a:gd name="connsiteY0" fmla="*/ 72392 h 72520"/>
                    <a:gd name="connsiteX1" fmla="*/ 49416 w 64562"/>
                    <a:gd name="connsiteY1" fmla="*/ 72392 h 72520"/>
                    <a:gd name="connsiteX2" fmla="*/ 49416 w 64562"/>
                    <a:gd name="connsiteY2" fmla="*/ 32602 h 72520"/>
                    <a:gd name="connsiteX3" fmla="*/ 46207 w 64562"/>
                    <a:gd name="connsiteY3" fmla="*/ 18098 h 72520"/>
                    <a:gd name="connsiteX4" fmla="*/ 36709 w 64562"/>
                    <a:gd name="connsiteY4" fmla="*/ 13477 h 72520"/>
                    <a:gd name="connsiteX5" fmla="*/ 27981 w 64562"/>
                    <a:gd name="connsiteY5" fmla="*/ 15659 h 72520"/>
                    <a:gd name="connsiteX6" fmla="*/ 20151 w 64562"/>
                    <a:gd name="connsiteY6" fmla="*/ 21563 h 72520"/>
                    <a:gd name="connsiteX7" fmla="*/ 15146 w 64562"/>
                    <a:gd name="connsiteY7" fmla="*/ 30163 h 72520"/>
                    <a:gd name="connsiteX8" fmla="*/ 15146 w 64562"/>
                    <a:gd name="connsiteY8" fmla="*/ 72520 h 72520"/>
                    <a:gd name="connsiteX9" fmla="*/ 0 w 64562"/>
                    <a:gd name="connsiteY9" fmla="*/ 72520 h 72520"/>
                    <a:gd name="connsiteX10" fmla="*/ 0 w 64562"/>
                    <a:gd name="connsiteY10" fmla="*/ 1155 h 72520"/>
                    <a:gd name="connsiteX11" fmla="*/ 13734 w 64562"/>
                    <a:gd name="connsiteY11" fmla="*/ 1155 h 72520"/>
                    <a:gd name="connsiteX12" fmla="*/ 13734 w 64562"/>
                    <a:gd name="connsiteY12" fmla="*/ 15531 h 72520"/>
                    <a:gd name="connsiteX13" fmla="*/ 20922 w 64562"/>
                    <a:gd name="connsiteY13" fmla="*/ 7316 h 72520"/>
                    <a:gd name="connsiteX14" fmla="*/ 31062 w 64562"/>
                    <a:gd name="connsiteY14" fmla="*/ 1925 h 72520"/>
                    <a:gd name="connsiteX15" fmla="*/ 42998 w 64562"/>
                    <a:gd name="connsiteY15" fmla="*/ 0 h 72520"/>
                    <a:gd name="connsiteX16" fmla="*/ 53652 w 64562"/>
                    <a:gd name="connsiteY16" fmla="*/ 2310 h 72520"/>
                    <a:gd name="connsiteX17" fmla="*/ 60198 w 64562"/>
                    <a:gd name="connsiteY17" fmla="*/ 8600 h 72520"/>
                    <a:gd name="connsiteX18" fmla="*/ 63535 w 64562"/>
                    <a:gd name="connsiteY18" fmla="*/ 17841 h 72520"/>
                    <a:gd name="connsiteX19" fmla="*/ 64434 w 64562"/>
                    <a:gd name="connsiteY19" fmla="*/ 28880 h 72520"/>
                    <a:gd name="connsiteX20" fmla="*/ 64434 w 64562"/>
                    <a:gd name="connsiteY20" fmla="*/ 72392 h 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62" h="72520">
                      <a:moveTo>
                        <a:pt x="64562" y="72392"/>
                      </a:moveTo>
                      <a:lnTo>
                        <a:pt x="49416" y="72392"/>
                      </a:lnTo>
                      <a:lnTo>
                        <a:pt x="49416" y="32602"/>
                      </a:lnTo>
                      <a:cubicBezTo>
                        <a:pt x="49416" y="25928"/>
                        <a:pt x="48390" y="21178"/>
                        <a:pt x="46207" y="18098"/>
                      </a:cubicBezTo>
                      <a:cubicBezTo>
                        <a:pt x="44025" y="15017"/>
                        <a:pt x="40816" y="13477"/>
                        <a:pt x="36709" y="13477"/>
                      </a:cubicBezTo>
                      <a:cubicBezTo>
                        <a:pt x="33757" y="13477"/>
                        <a:pt x="30805" y="14247"/>
                        <a:pt x="27981" y="15659"/>
                      </a:cubicBezTo>
                      <a:cubicBezTo>
                        <a:pt x="25029" y="17071"/>
                        <a:pt x="22462" y="19125"/>
                        <a:pt x="20151" y="21563"/>
                      </a:cubicBezTo>
                      <a:cubicBezTo>
                        <a:pt x="17841" y="24002"/>
                        <a:pt x="16173" y="26954"/>
                        <a:pt x="15146" y="30163"/>
                      </a:cubicBezTo>
                      <a:lnTo>
                        <a:pt x="15146" y="72520"/>
                      </a:lnTo>
                      <a:lnTo>
                        <a:pt x="0" y="72520"/>
                      </a:lnTo>
                      <a:lnTo>
                        <a:pt x="0" y="1155"/>
                      </a:lnTo>
                      <a:lnTo>
                        <a:pt x="13734" y="1155"/>
                      </a:lnTo>
                      <a:lnTo>
                        <a:pt x="13734" y="15531"/>
                      </a:lnTo>
                      <a:cubicBezTo>
                        <a:pt x="15531" y="12322"/>
                        <a:pt x="17969" y="9627"/>
                        <a:pt x="20922" y="7316"/>
                      </a:cubicBezTo>
                      <a:cubicBezTo>
                        <a:pt x="23874" y="5006"/>
                        <a:pt x="27339" y="3209"/>
                        <a:pt x="31062" y="1925"/>
                      </a:cubicBezTo>
                      <a:cubicBezTo>
                        <a:pt x="34784" y="642"/>
                        <a:pt x="38763" y="0"/>
                        <a:pt x="42998" y="0"/>
                      </a:cubicBezTo>
                      <a:cubicBezTo>
                        <a:pt x="47234" y="0"/>
                        <a:pt x="50828" y="770"/>
                        <a:pt x="53652" y="2310"/>
                      </a:cubicBezTo>
                      <a:cubicBezTo>
                        <a:pt x="56476" y="3851"/>
                        <a:pt x="58658" y="6033"/>
                        <a:pt x="60198" y="8600"/>
                      </a:cubicBezTo>
                      <a:cubicBezTo>
                        <a:pt x="61738" y="11295"/>
                        <a:pt x="62893" y="14376"/>
                        <a:pt x="63535" y="17841"/>
                      </a:cubicBezTo>
                      <a:cubicBezTo>
                        <a:pt x="64177" y="21307"/>
                        <a:pt x="64434" y="25029"/>
                        <a:pt x="64434" y="28880"/>
                      </a:cubicBezTo>
                      <a:lnTo>
                        <a:pt x="64434" y="72392"/>
                      </a:lnTo>
                      <a:close/>
                    </a:path>
                  </a:pathLst>
                </a:custGeom>
                <a:solidFill>
                  <a:srgbClr val="818385"/>
                </a:solidFill>
                <a:ln w="127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8F7B215-FCC1-3AEA-8D20-6BBD09B6C62B}"/>
                    </a:ext>
                  </a:extLst>
                </p:cNvPr>
                <p:cNvSpPr/>
                <p:nvPr/>
              </p:nvSpPr>
              <p:spPr>
                <a:xfrm>
                  <a:off x="2265169" y="896718"/>
                  <a:ext cx="75985" cy="98960"/>
                </a:xfrm>
                <a:custGeom>
                  <a:avLst/>
                  <a:gdLst>
                    <a:gd name="connsiteX0" fmla="*/ 64947 w 75985"/>
                    <a:gd name="connsiteY0" fmla="*/ 23617 h 98960"/>
                    <a:gd name="connsiteX1" fmla="*/ 60968 w 75985"/>
                    <a:gd name="connsiteY1" fmla="*/ 20408 h 98960"/>
                    <a:gd name="connsiteX2" fmla="*/ 54807 w 75985"/>
                    <a:gd name="connsiteY2" fmla="*/ 17199 h 98960"/>
                    <a:gd name="connsiteX3" fmla="*/ 47106 w 75985"/>
                    <a:gd name="connsiteY3" fmla="*/ 14761 h 98960"/>
                    <a:gd name="connsiteX4" fmla="*/ 38634 w 75985"/>
                    <a:gd name="connsiteY4" fmla="*/ 13734 h 98960"/>
                    <a:gd name="connsiteX5" fmla="*/ 24387 w 75985"/>
                    <a:gd name="connsiteY5" fmla="*/ 17328 h 98960"/>
                    <a:gd name="connsiteX6" fmla="*/ 19766 w 75985"/>
                    <a:gd name="connsiteY6" fmla="*/ 27211 h 98960"/>
                    <a:gd name="connsiteX7" fmla="*/ 22333 w 75985"/>
                    <a:gd name="connsiteY7" fmla="*/ 34527 h 98960"/>
                    <a:gd name="connsiteX8" fmla="*/ 30292 w 75985"/>
                    <a:gd name="connsiteY8" fmla="*/ 39020 h 98960"/>
                    <a:gd name="connsiteX9" fmla="*/ 43769 w 75985"/>
                    <a:gd name="connsiteY9" fmla="*/ 42870 h 98960"/>
                    <a:gd name="connsiteX10" fmla="*/ 60968 w 75985"/>
                    <a:gd name="connsiteY10" fmla="*/ 48389 h 98960"/>
                    <a:gd name="connsiteX11" fmla="*/ 72135 w 75985"/>
                    <a:gd name="connsiteY11" fmla="*/ 56989 h 98960"/>
                    <a:gd name="connsiteX12" fmla="*/ 75986 w 75985"/>
                    <a:gd name="connsiteY12" fmla="*/ 71108 h 98960"/>
                    <a:gd name="connsiteX13" fmla="*/ 73290 w 75985"/>
                    <a:gd name="connsiteY13" fmla="*/ 83815 h 98960"/>
                    <a:gd name="connsiteX14" fmla="*/ 65589 w 75985"/>
                    <a:gd name="connsiteY14" fmla="*/ 92543 h 98960"/>
                    <a:gd name="connsiteX15" fmla="*/ 54165 w 75985"/>
                    <a:gd name="connsiteY15" fmla="*/ 97421 h 98960"/>
                    <a:gd name="connsiteX16" fmla="*/ 40303 w 75985"/>
                    <a:gd name="connsiteY16" fmla="*/ 98961 h 98960"/>
                    <a:gd name="connsiteX17" fmla="*/ 25799 w 75985"/>
                    <a:gd name="connsiteY17" fmla="*/ 97421 h 98960"/>
                    <a:gd name="connsiteX18" fmla="*/ 12065 w 75985"/>
                    <a:gd name="connsiteY18" fmla="*/ 92928 h 98960"/>
                    <a:gd name="connsiteX19" fmla="*/ 0 w 75985"/>
                    <a:gd name="connsiteY19" fmla="*/ 85740 h 98960"/>
                    <a:gd name="connsiteX20" fmla="*/ 7060 w 75985"/>
                    <a:gd name="connsiteY20" fmla="*/ 72520 h 98960"/>
                    <a:gd name="connsiteX21" fmla="*/ 12194 w 75985"/>
                    <a:gd name="connsiteY21" fmla="*/ 76499 h 98960"/>
                    <a:gd name="connsiteX22" fmla="*/ 20023 w 75985"/>
                    <a:gd name="connsiteY22" fmla="*/ 80606 h 98960"/>
                    <a:gd name="connsiteX23" fmla="*/ 29778 w 75985"/>
                    <a:gd name="connsiteY23" fmla="*/ 83815 h 98960"/>
                    <a:gd name="connsiteX24" fmla="*/ 40560 w 75985"/>
                    <a:gd name="connsiteY24" fmla="*/ 85099 h 98960"/>
                    <a:gd name="connsiteX25" fmla="*/ 54679 w 75985"/>
                    <a:gd name="connsiteY25" fmla="*/ 81890 h 98960"/>
                    <a:gd name="connsiteX26" fmla="*/ 59556 w 75985"/>
                    <a:gd name="connsiteY26" fmla="*/ 72648 h 98960"/>
                    <a:gd name="connsiteX27" fmla="*/ 56347 w 75985"/>
                    <a:gd name="connsiteY27" fmla="*/ 64819 h 98960"/>
                    <a:gd name="connsiteX28" fmla="*/ 47106 w 75985"/>
                    <a:gd name="connsiteY28" fmla="*/ 59813 h 98960"/>
                    <a:gd name="connsiteX29" fmla="*/ 32602 w 75985"/>
                    <a:gd name="connsiteY29" fmla="*/ 55706 h 98960"/>
                    <a:gd name="connsiteX30" fmla="*/ 16558 w 75985"/>
                    <a:gd name="connsiteY30" fmla="*/ 50058 h 98960"/>
                    <a:gd name="connsiteX31" fmla="*/ 6803 w 75985"/>
                    <a:gd name="connsiteY31" fmla="*/ 42100 h 98960"/>
                    <a:gd name="connsiteX32" fmla="*/ 3594 w 75985"/>
                    <a:gd name="connsiteY32" fmla="*/ 29650 h 98960"/>
                    <a:gd name="connsiteX33" fmla="*/ 8215 w 75985"/>
                    <a:gd name="connsiteY33" fmla="*/ 13349 h 98960"/>
                    <a:gd name="connsiteX34" fmla="*/ 20922 w 75985"/>
                    <a:gd name="connsiteY34" fmla="*/ 3337 h 98960"/>
                    <a:gd name="connsiteX35" fmla="*/ 39020 w 75985"/>
                    <a:gd name="connsiteY35" fmla="*/ 0 h 98960"/>
                    <a:gd name="connsiteX36" fmla="*/ 51598 w 75985"/>
                    <a:gd name="connsiteY36" fmla="*/ 1412 h 98960"/>
                    <a:gd name="connsiteX37" fmla="*/ 62637 w 75985"/>
                    <a:gd name="connsiteY37" fmla="*/ 5391 h 98960"/>
                    <a:gd name="connsiteX38" fmla="*/ 72007 w 75985"/>
                    <a:gd name="connsiteY38" fmla="*/ 11038 h 98960"/>
                    <a:gd name="connsiteX39" fmla="*/ 64947 w 75985"/>
                    <a:gd name="connsiteY39" fmla="*/ 23746 h 9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985" h="98960">
                      <a:moveTo>
                        <a:pt x="64947" y="23617"/>
                      </a:moveTo>
                      <a:cubicBezTo>
                        <a:pt x="64049" y="22590"/>
                        <a:pt x="62637" y="21563"/>
                        <a:pt x="60968" y="20408"/>
                      </a:cubicBezTo>
                      <a:cubicBezTo>
                        <a:pt x="59171" y="19253"/>
                        <a:pt x="57117" y="18226"/>
                        <a:pt x="54807" y="17199"/>
                      </a:cubicBezTo>
                      <a:cubicBezTo>
                        <a:pt x="52368" y="16173"/>
                        <a:pt x="49801" y="15402"/>
                        <a:pt x="47106" y="14761"/>
                      </a:cubicBezTo>
                      <a:cubicBezTo>
                        <a:pt x="44410" y="14119"/>
                        <a:pt x="41458" y="13734"/>
                        <a:pt x="38634" y="13734"/>
                      </a:cubicBezTo>
                      <a:cubicBezTo>
                        <a:pt x="32217" y="13734"/>
                        <a:pt x="27468" y="14889"/>
                        <a:pt x="24387" y="17328"/>
                      </a:cubicBezTo>
                      <a:cubicBezTo>
                        <a:pt x="21307" y="19767"/>
                        <a:pt x="19766" y="22975"/>
                        <a:pt x="19766" y="27211"/>
                      </a:cubicBezTo>
                      <a:cubicBezTo>
                        <a:pt x="19766" y="30292"/>
                        <a:pt x="20665" y="32730"/>
                        <a:pt x="22333" y="34527"/>
                      </a:cubicBezTo>
                      <a:cubicBezTo>
                        <a:pt x="24130" y="36324"/>
                        <a:pt x="26698" y="37736"/>
                        <a:pt x="30292" y="39020"/>
                      </a:cubicBezTo>
                      <a:cubicBezTo>
                        <a:pt x="33885" y="40175"/>
                        <a:pt x="38378" y="41458"/>
                        <a:pt x="43769" y="42870"/>
                      </a:cubicBezTo>
                      <a:cubicBezTo>
                        <a:pt x="50315" y="44410"/>
                        <a:pt x="56091" y="46336"/>
                        <a:pt x="60968" y="48389"/>
                      </a:cubicBezTo>
                      <a:cubicBezTo>
                        <a:pt x="65845" y="50572"/>
                        <a:pt x="69568" y="53395"/>
                        <a:pt x="72135" y="56989"/>
                      </a:cubicBezTo>
                      <a:cubicBezTo>
                        <a:pt x="74702" y="60583"/>
                        <a:pt x="75986" y="65204"/>
                        <a:pt x="75986" y="71108"/>
                      </a:cubicBezTo>
                      <a:cubicBezTo>
                        <a:pt x="75986" y="75986"/>
                        <a:pt x="75087" y="80350"/>
                        <a:pt x="73290" y="83815"/>
                      </a:cubicBezTo>
                      <a:cubicBezTo>
                        <a:pt x="71493" y="87409"/>
                        <a:pt x="68926" y="90233"/>
                        <a:pt x="65589" y="92543"/>
                      </a:cubicBezTo>
                      <a:cubicBezTo>
                        <a:pt x="62252" y="94725"/>
                        <a:pt x="58529" y="96394"/>
                        <a:pt x="54165" y="97421"/>
                      </a:cubicBezTo>
                      <a:cubicBezTo>
                        <a:pt x="49801" y="98448"/>
                        <a:pt x="45180" y="98961"/>
                        <a:pt x="40303" y="98961"/>
                      </a:cubicBezTo>
                      <a:cubicBezTo>
                        <a:pt x="35426" y="98961"/>
                        <a:pt x="30548" y="98448"/>
                        <a:pt x="25799" y="97421"/>
                      </a:cubicBezTo>
                      <a:cubicBezTo>
                        <a:pt x="21050" y="96394"/>
                        <a:pt x="16429" y="94982"/>
                        <a:pt x="12065" y="92928"/>
                      </a:cubicBezTo>
                      <a:cubicBezTo>
                        <a:pt x="7701" y="91003"/>
                        <a:pt x="3722" y="88564"/>
                        <a:pt x="0" y="85740"/>
                      </a:cubicBezTo>
                      <a:lnTo>
                        <a:pt x="7060" y="72520"/>
                      </a:lnTo>
                      <a:cubicBezTo>
                        <a:pt x="8215" y="73675"/>
                        <a:pt x="10012" y="75087"/>
                        <a:pt x="12194" y="76499"/>
                      </a:cubicBezTo>
                      <a:cubicBezTo>
                        <a:pt x="14504" y="77911"/>
                        <a:pt x="17071" y="79323"/>
                        <a:pt x="20023" y="80606"/>
                      </a:cubicBezTo>
                      <a:cubicBezTo>
                        <a:pt x="22975" y="81890"/>
                        <a:pt x="26313" y="82917"/>
                        <a:pt x="29778" y="83815"/>
                      </a:cubicBezTo>
                      <a:cubicBezTo>
                        <a:pt x="33372" y="84714"/>
                        <a:pt x="36966" y="85099"/>
                        <a:pt x="40560" y="85099"/>
                      </a:cubicBezTo>
                      <a:cubicBezTo>
                        <a:pt x="46721" y="85099"/>
                        <a:pt x="51470" y="84072"/>
                        <a:pt x="54679" y="81890"/>
                      </a:cubicBezTo>
                      <a:cubicBezTo>
                        <a:pt x="57888" y="79708"/>
                        <a:pt x="59556" y="76627"/>
                        <a:pt x="59556" y="72648"/>
                      </a:cubicBezTo>
                      <a:cubicBezTo>
                        <a:pt x="59556" y="69311"/>
                        <a:pt x="58529" y="66744"/>
                        <a:pt x="56347" y="64819"/>
                      </a:cubicBezTo>
                      <a:cubicBezTo>
                        <a:pt x="54294" y="62893"/>
                        <a:pt x="51213" y="61225"/>
                        <a:pt x="47106" y="59813"/>
                      </a:cubicBezTo>
                      <a:cubicBezTo>
                        <a:pt x="43127" y="58401"/>
                        <a:pt x="38249" y="57118"/>
                        <a:pt x="32602" y="55706"/>
                      </a:cubicBezTo>
                      <a:cubicBezTo>
                        <a:pt x="26184" y="54037"/>
                        <a:pt x="20793" y="52112"/>
                        <a:pt x="16558" y="50058"/>
                      </a:cubicBezTo>
                      <a:cubicBezTo>
                        <a:pt x="12194" y="48004"/>
                        <a:pt x="8985" y="45309"/>
                        <a:pt x="6803" y="42100"/>
                      </a:cubicBezTo>
                      <a:cubicBezTo>
                        <a:pt x="4621" y="38891"/>
                        <a:pt x="3594" y="34656"/>
                        <a:pt x="3594" y="29650"/>
                      </a:cubicBezTo>
                      <a:cubicBezTo>
                        <a:pt x="3594" y="23232"/>
                        <a:pt x="5134" y="17841"/>
                        <a:pt x="8215" y="13349"/>
                      </a:cubicBezTo>
                      <a:cubicBezTo>
                        <a:pt x="11295" y="8856"/>
                        <a:pt x="15531" y="5519"/>
                        <a:pt x="20922" y="3337"/>
                      </a:cubicBezTo>
                      <a:cubicBezTo>
                        <a:pt x="26313" y="1155"/>
                        <a:pt x="32345" y="0"/>
                        <a:pt x="39020" y="0"/>
                      </a:cubicBezTo>
                      <a:cubicBezTo>
                        <a:pt x="43384" y="0"/>
                        <a:pt x="47619" y="513"/>
                        <a:pt x="51598" y="1412"/>
                      </a:cubicBezTo>
                      <a:cubicBezTo>
                        <a:pt x="55577" y="2439"/>
                        <a:pt x="59171" y="3722"/>
                        <a:pt x="62637" y="5391"/>
                      </a:cubicBezTo>
                      <a:cubicBezTo>
                        <a:pt x="66102" y="7059"/>
                        <a:pt x="69183" y="8856"/>
                        <a:pt x="72007" y="11038"/>
                      </a:cubicBezTo>
                      <a:lnTo>
                        <a:pt x="64947" y="23746"/>
                      </a:lnTo>
                      <a:close/>
                    </a:path>
                  </a:pathLst>
                </a:custGeom>
                <a:solidFill>
                  <a:srgbClr val="818385"/>
                </a:solidFill>
                <a:ln w="127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FFD91F2-C066-D013-2F81-AE02599A4B5B}"/>
                    </a:ext>
                  </a:extLst>
                </p:cNvPr>
                <p:cNvSpPr/>
                <p:nvPr/>
              </p:nvSpPr>
              <p:spPr>
                <a:xfrm>
                  <a:off x="2346288"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9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8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5"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9" y="64947"/>
                      </a:cubicBezTo>
                      <a:cubicBezTo>
                        <a:pt x="59300" y="67771"/>
                        <a:pt x="55577" y="69953"/>
                        <a:pt x="51342" y="71493"/>
                      </a:cubicBezTo>
                      <a:cubicBezTo>
                        <a:pt x="46978" y="73033"/>
                        <a:pt x="42357" y="73932"/>
                        <a:pt x="37351" y="73932"/>
                      </a:cubicBezTo>
                      <a:close/>
                      <a:moveTo>
                        <a:pt x="15659" y="31832"/>
                      </a:moveTo>
                      <a:lnTo>
                        <a:pt x="59171" y="31832"/>
                      </a:lnTo>
                      <a:cubicBezTo>
                        <a:pt x="58915"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9" y="17970"/>
                        <a:pt x="19253" y="21050"/>
                      </a:cubicBezTo>
                      <a:cubicBezTo>
                        <a:pt x="17328" y="24131"/>
                        <a:pt x="16044" y="27724"/>
                        <a:pt x="15788" y="31832"/>
                      </a:cubicBezTo>
                      <a:close/>
                    </a:path>
                  </a:pathLst>
                </a:custGeom>
                <a:solidFill>
                  <a:srgbClr val="818385"/>
                </a:solidFill>
                <a:ln w="127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ADFE6B9-7FE2-29EC-5B71-CD7FBCB8E925}"/>
                    </a:ext>
                  </a:extLst>
                </p:cNvPr>
                <p:cNvSpPr/>
                <p:nvPr/>
              </p:nvSpPr>
              <p:spPr>
                <a:xfrm>
                  <a:off x="2429333" y="922389"/>
                  <a:ext cx="40431" cy="72648"/>
                </a:xfrm>
                <a:custGeom>
                  <a:avLst/>
                  <a:gdLst>
                    <a:gd name="connsiteX0" fmla="*/ 40432 w 40431"/>
                    <a:gd name="connsiteY0" fmla="*/ 13734 h 72648"/>
                    <a:gd name="connsiteX1" fmla="*/ 24772 w 40431"/>
                    <a:gd name="connsiteY1" fmla="*/ 17713 h 72648"/>
                    <a:gd name="connsiteX2" fmla="*/ 15146 w 40431"/>
                    <a:gd name="connsiteY2" fmla="*/ 28623 h 72648"/>
                    <a:gd name="connsiteX3" fmla="*/ 15146 w 40431"/>
                    <a:gd name="connsiteY3" fmla="*/ 72648 h 72648"/>
                    <a:gd name="connsiteX4" fmla="*/ 0 w 40431"/>
                    <a:gd name="connsiteY4" fmla="*/ 72648 h 72648"/>
                    <a:gd name="connsiteX5" fmla="*/ 0 w 40431"/>
                    <a:gd name="connsiteY5" fmla="*/ 1284 h 72648"/>
                    <a:gd name="connsiteX6" fmla="*/ 13991 w 40431"/>
                    <a:gd name="connsiteY6" fmla="*/ 1284 h 72648"/>
                    <a:gd name="connsiteX7" fmla="*/ 13991 w 40431"/>
                    <a:gd name="connsiteY7" fmla="*/ 16814 h 72648"/>
                    <a:gd name="connsiteX8" fmla="*/ 23746 w 40431"/>
                    <a:gd name="connsiteY8" fmla="*/ 4877 h 72648"/>
                    <a:gd name="connsiteX9" fmla="*/ 36581 w 40431"/>
                    <a:gd name="connsiteY9" fmla="*/ 0 h 72648"/>
                    <a:gd name="connsiteX10" fmla="*/ 38891 w 40431"/>
                    <a:gd name="connsiteY10" fmla="*/ 0 h 72648"/>
                    <a:gd name="connsiteX11" fmla="*/ 40432 w 40431"/>
                    <a:gd name="connsiteY11" fmla="*/ 128 h 72648"/>
                    <a:gd name="connsiteX12" fmla="*/ 40432 w 40431"/>
                    <a:gd name="connsiteY12" fmla="*/ 13734 h 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31" h="72648">
                      <a:moveTo>
                        <a:pt x="40432" y="13734"/>
                      </a:moveTo>
                      <a:cubicBezTo>
                        <a:pt x="34527" y="13734"/>
                        <a:pt x="29393" y="15146"/>
                        <a:pt x="24772" y="17713"/>
                      </a:cubicBezTo>
                      <a:cubicBezTo>
                        <a:pt x="20152" y="20280"/>
                        <a:pt x="17071" y="23874"/>
                        <a:pt x="15146" y="28623"/>
                      </a:cubicBezTo>
                      <a:lnTo>
                        <a:pt x="15146" y="72648"/>
                      </a:lnTo>
                      <a:lnTo>
                        <a:pt x="0" y="72648"/>
                      </a:lnTo>
                      <a:lnTo>
                        <a:pt x="0" y="1284"/>
                      </a:lnTo>
                      <a:lnTo>
                        <a:pt x="13991" y="1284"/>
                      </a:lnTo>
                      <a:lnTo>
                        <a:pt x="13991" y="16814"/>
                      </a:lnTo>
                      <a:cubicBezTo>
                        <a:pt x="16429" y="11809"/>
                        <a:pt x="19767" y="7830"/>
                        <a:pt x="23746" y="4877"/>
                      </a:cubicBezTo>
                      <a:cubicBezTo>
                        <a:pt x="27725" y="1925"/>
                        <a:pt x="32089" y="257"/>
                        <a:pt x="36581" y="0"/>
                      </a:cubicBezTo>
                      <a:lnTo>
                        <a:pt x="38891" y="0"/>
                      </a:lnTo>
                      <a:cubicBezTo>
                        <a:pt x="38891" y="0"/>
                        <a:pt x="40047" y="0"/>
                        <a:pt x="40432" y="128"/>
                      </a:cubicBezTo>
                      <a:lnTo>
                        <a:pt x="40432" y="13734"/>
                      </a:lnTo>
                      <a:close/>
                    </a:path>
                  </a:pathLst>
                </a:custGeom>
                <a:solidFill>
                  <a:srgbClr val="818385"/>
                </a:solidFill>
                <a:ln w="127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30761E1-6712-9FA6-B915-511EB36C5C93}"/>
                    </a:ext>
                  </a:extLst>
                </p:cNvPr>
                <p:cNvSpPr/>
                <p:nvPr/>
              </p:nvSpPr>
              <p:spPr>
                <a:xfrm>
                  <a:off x="2470150" y="923672"/>
                  <a:ext cx="71364" cy="71364"/>
                </a:xfrm>
                <a:custGeom>
                  <a:avLst/>
                  <a:gdLst>
                    <a:gd name="connsiteX0" fmla="*/ 27339 w 71364"/>
                    <a:gd name="connsiteY0" fmla="*/ 71365 h 71364"/>
                    <a:gd name="connsiteX1" fmla="*/ 0 w 71364"/>
                    <a:gd name="connsiteY1" fmla="*/ 0 h 71364"/>
                    <a:gd name="connsiteX2" fmla="*/ 15659 w 71364"/>
                    <a:gd name="connsiteY2" fmla="*/ 0 h 71364"/>
                    <a:gd name="connsiteX3" fmla="*/ 36196 w 71364"/>
                    <a:gd name="connsiteY3" fmla="*/ 57503 h 71364"/>
                    <a:gd name="connsiteX4" fmla="*/ 56732 w 71364"/>
                    <a:gd name="connsiteY4" fmla="*/ 0 h 71364"/>
                    <a:gd name="connsiteX5" fmla="*/ 71365 w 71364"/>
                    <a:gd name="connsiteY5" fmla="*/ 0 h 71364"/>
                    <a:gd name="connsiteX6" fmla="*/ 44025 w 71364"/>
                    <a:gd name="connsiteY6" fmla="*/ 71365 h 71364"/>
                    <a:gd name="connsiteX7" fmla="*/ 27468 w 71364"/>
                    <a:gd name="connsiteY7" fmla="*/ 71365 h 7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64" h="71364">
                      <a:moveTo>
                        <a:pt x="27339" y="71365"/>
                      </a:moveTo>
                      <a:lnTo>
                        <a:pt x="0" y="0"/>
                      </a:lnTo>
                      <a:lnTo>
                        <a:pt x="15659" y="0"/>
                      </a:lnTo>
                      <a:lnTo>
                        <a:pt x="36196" y="57503"/>
                      </a:lnTo>
                      <a:lnTo>
                        <a:pt x="56732" y="0"/>
                      </a:lnTo>
                      <a:lnTo>
                        <a:pt x="71365" y="0"/>
                      </a:lnTo>
                      <a:lnTo>
                        <a:pt x="44025" y="71365"/>
                      </a:lnTo>
                      <a:lnTo>
                        <a:pt x="27468" y="71365"/>
                      </a:lnTo>
                      <a:close/>
                    </a:path>
                  </a:pathLst>
                </a:custGeom>
                <a:solidFill>
                  <a:srgbClr val="818385"/>
                </a:solidFill>
                <a:ln w="127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1F21403-462D-37A5-D411-C170736EEFD9}"/>
                    </a:ext>
                  </a:extLst>
                </p:cNvPr>
                <p:cNvSpPr/>
                <p:nvPr/>
              </p:nvSpPr>
              <p:spPr>
                <a:xfrm>
                  <a:off x="2548703" y="894536"/>
                  <a:ext cx="15145" cy="100501"/>
                </a:xfrm>
                <a:custGeom>
                  <a:avLst/>
                  <a:gdLst>
                    <a:gd name="connsiteX0" fmla="*/ 0 w 15145"/>
                    <a:gd name="connsiteY0" fmla="*/ 16686 h 100501"/>
                    <a:gd name="connsiteX1" fmla="*/ 0 w 15145"/>
                    <a:gd name="connsiteY1" fmla="*/ 0 h 100501"/>
                    <a:gd name="connsiteX2" fmla="*/ 15146 w 15145"/>
                    <a:gd name="connsiteY2" fmla="*/ 0 h 100501"/>
                    <a:gd name="connsiteX3" fmla="*/ 15146 w 15145"/>
                    <a:gd name="connsiteY3" fmla="*/ 16686 h 100501"/>
                    <a:gd name="connsiteX4" fmla="*/ 0 w 15145"/>
                    <a:gd name="connsiteY4" fmla="*/ 16686 h 100501"/>
                    <a:gd name="connsiteX5" fmla="*/ 0 w 15145"/>
                    <a:gd name="connsiteY5" fmla="*/ 100501 h 100501"/>
                    <a:gd name="connsiteX6" fmla="*/ 0 w 15145"/>
                    <a:gd name="connsiteY6" fmla="*/ 28623 h 100501"/>
                    <a:gd name="connsiteX7" fmla="*/ 15146 w 15145"/>
                    <a:gd name="connsiteY7" fmla="*/ 28623 h 100501"/>
                    <a:gd name="connsiteX8" fmla="*/ 15146 w 15145"/>
                    <a:gd name="connsiteY8" fmla="*/ 100501 h 100501"/>
                    <a:gd name="connsiteX9" fmla="*/ 0 w 15145"/>
                    <a:gd name="connsiteY9" fmla="*/ 100501 h 1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 h="100501">
                      <a:moveTo>
                        <a:pt x="0" y="16686"/>
                      </a:moveTo>
                      <a:lnTo>
                        <a:pt x="0" y="0"/>
                      </a:lnTo>
                      <a:lnTo>
                        <a:pt x="15146" y="0"/>
                      </a:lnTo>
                      <a:lnTo>
                        <a:pt x="15146" y="16686"/>
                      </a:lnTo>
                      <a:lnTo>
                        <a:pt x="0" y="16686"/>
                      </a:lnTo>
                      <a:close/>
                      <a:moveTo>
                        <a:pt x="0" y="100501"/>
                      </a:moveTo>
                      <a:lnTo>
                        <a:pt x="0" y="28623"/>
                      </a:lnTo>
                      <a:lnTo>
                        <a:pt x="15146" y="28623"/>
                      </a:lnTo>
                      <a:lnTo>
                        <a:pt x="15146" y="100501"/>
                      </a:lnTo>
                      <a:lnTo>
                        <a:pt x="0" y="100501"/>
                      </a:lnTo>
                      <a:close/>
                    </a:path>
                  </a:pathLst>
                </a:custGeom>
                <a:solidFill>
                  <a:srgbClr val="818385"/>
                </a:solidFill>
                <a:ln w="127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B04B7E8-21E5-0BA2-672E-85AF86A7A038}"/>
                    </a:ext>
                  </a:extLst>
                </p:cNvPr>
                <p:cNvSpPr/>
                <p:nvPr/>
              </p:nvSpPr>
              <p:spPr>
                <a:xfrm>
                  <a:off x="2573989" y="922774"/>
                  <a:ext cx="69054" cy="73931"/>
                </a:xfrm>
                <a:custGeom>
                  <a:avLst/>
                  <a:gdLst>
                    <a:gd name="connsiteX0" fmla="*/ 37223 w 69054"/>
                    <a:gd name="connsiteY0" fmla="*/ 73675 h 73931"/>
                    <a:gd name="connsiteX1" fmla="*/ 22077 w 69054"/>
                    <a:gd name="connsiteY1" fmla="*/ 70723 h 73931"/>
                    <a:gd name="connsiteX2" fmla="*/ 10268 w 69054"/>
                    <a:gd name="connsiteY2" fmla="*/ 62637 h 73931"/>
                    <a:gd name="connsiteX3" fmla="*/ 2695 w 69054"/>
                    <a:gd name="connsiteY3" fmla="*/ 50828 h 73931"/>
                    <a:gd name="connsiteX4" fmla="*/ 0 w 69054"/>
                    <a:gd name="connsiteY4" fmla="*/ 36709 h 73931"/>
                    <a:gd name="connsiteX5" fmla="*/ 4621 w 69054"/>
                    <a:gd name="connsiteY5" fmla="*/ 18355 h 73931"/>
                    <a:gd name="connsiteX6" fmla="*/ 17584 w 69054"/>
                    <a:gd name="connsiteY6" fmla="*/ 5006 h 73931"/>
                    <a:gd name="connsiteX7" fmla="*/ 37351 w 69054"/>
                    <a:gd name="connsiteY7" fmla="*/ 0 h 73931"/>
                    <a:gd name="connsiteX8" fmla="*/ 56476 w 69054"/>
                    <a:gd name="connsiteY8" fmla="*/ 4877 h 73931"/>
                    <a:gd name="connsiteX9" fmla="*/ 68541 w 69054"/>
                    <a:gd name="connsiteY9" fmla="*/ 17841 h 73931"/>
                    <a:gd name="connsiteX10" fmla="*/ 53780 w 69054"/>
                    <a:gd name="connsiteY10" fmla="*/ 22462 h 73931"/>
                    <a:gd name="connsiteX11" fmla="*/ 46849 w 69054"/>
                    <a:gd name="connsiteY11" fmla="*/ 15402 h 73931"/>
                    <a:gd name="connsiteX12" fmla="*/ 36966 w 69054"/>
                    <a:gd name="connsiteY12" fmla="*/ 12835 h 73931"/>
                    <a:gd name="connsiteX13" fmla="*/ 26056 w 69054"/>
                    <a:gd name="connsiteY13" fmla="*/ 15916 h 73931"/>
                    <a:gd name="connsiteX14" fmla="*/ 18355 w 69054"/>
                    <a:gd name="connsiteY14" fmla="*/ 24259 h 73931"/>
                    <a:gd name="connsiteX15" fmla="*/ 15531 w 69054"/>
                    <a:gd name="connsiteY15" fmla="*/ 36709 h 73931"/>
                    <a:gd name="connsiteX16" fmla="*/ 18355 w 69054"/>
                    <a:gd name="connsiteY16" fmla="*/ 49031 h 73931"/>
                    <a:gd name="connsiteX17" fmla="*/ 26184 w 69054"/>
                    <a:gd name="connsiteY17" fmla="*/ 57759 h 73931"/>
                    <a:gd name="connsiteX18" fmla="*/ 37094 w 69054"/>
                    <a:gd name="connsiteY18" fmla="*/ 60968 h 73931"/>
                    <a:gd name="connsiteX19" fmla="*/ 44282 w 69054"/>
                    <a:gd name="connsiteY19" fmla="*/ 59685 h 73931"/>
                    <a:gd name="connsiteX20" fmla="*/ 50443 w 69054"/>
                    <a:gd name="connsiteY20" fmla="*/ 56091 h 73931"/>
                    <a:gd name="connsiteX21" fmla="*/ 54165 w 69054"/>
                    <a:gd name="connsiteY21" fmla="*/ 51085 h 73931"/>
                    <a:gd name="connsiteX22" fmla="*/ 69055 w 69054"/>
                    <a:gd name="connsiteY22" fmla="*/ 55449 h 73931"/>
                    <a:gd name="connsiteX23" fmla="*/ 62123 w 69054"/>
                    <a:gd name="connsiteY23" fmla="*/ 64947 h 73931"/>
                    <a:gd name="connsiteX24" fmla="*/ 51213 w 69054"/>
                    <a:gd name="connsiteY24" fmla="*/ 71493 h 73931"/>
                    <a:gd name="connsiteX25" fmla="*/ 37223 w 69054"/>
                    <a:gd name="connsiteY25" fmla="*/ 739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4" h="73931">
                      <a:moveTo>
                        <a:pt x="37223" y="73675"/>
                      </a:moveTo>
                      <a:cubicBezTo>
                        <a:pt x="31575" y="73675"/>
                        <a:pt x="26569" y="72648"/>
                        <a:pt x="22077" y="70723"/>
                      </a:cubicBezTo>
                      <a:cubicBezTo>
                        <a:pt x="17584" y="68798"/>
                        <a:pt x="13605" y="66102"/>
                        <a:pt x="10268" y="62637"/>
                      </a:cubicBezTo>
                      <a:cubicBezTo>
                        <a:pt x="6931" y="59171"/>
                        <a:pt x="4492" y="55192"/>
                        <a:pt x="2695" y="50828"/>
                      </a:cubicBezTo>
                      <a:cubicBezTo>
                        <a:pt x="898" y="46464"/>
                        <a:pt x="0" y="41715"/>
                        <a:pt x="0" y="36709"/>
                      </a:cubicBezTo>
                      <a:cubicBezTo>
                        <a:pt x="0" y="30035"/>
                        <a:pt x="1540" y="23874"/>
                        <a:pt x="4621" y="18355"/>
                      </a:cubicBezTo>
                      <a:cubicBezTo>
                        <a:pt x="7701" y="12835"/>
                        <a:pt x="11937" y="8343"/>
                        <a:pt x="17584" y="5006"/>
                      </a:cubicBezTo>
                      <a:cubicBezTo>
                        <a:pt x="23232" y="1669"/>
                        <a:pt x="29778" y="0"/>
                        <a:pt x="37351" y="0"/>
                      </a:cubicBezTo>
                      <a:cubicBezTo>
                        <a:pt x="44924" y="0"/>
                        <a:pt x="51085" y="1669"/>
                        <a:pt x="56476" y="4877"/>
                      </a:cubicBezTo>
                      <a:cubicBezTo>
                        <a:pt x="61995" y="8086"/>
                        <a:pt x="65974" y="12450"/>
                        <a:pt x="68541" y="17841"/>
                      </a:cubicBezTo>
                      <a:lnTo>
                        <a:pt x="53780" y="22462"/>
                      </a:lnTo>
                      <a:cubicBezTo>
                        <a:pt x="52112" y="19381"/>
                        <a:pt x="49801" y="17071"/>
                        <a:pt x="46849" y="15402"/>
                      </a:cubicBezTo>
                      <a:cubicBezTo>
                        <a:pt x="43897" y="13734"/>
                        <a:pt x="40560" y="12835"/>
                        <a:pt x="36966" y="12835"/>
                      </a:cubicBezTo>
                      <a:cubicBezTo>
                        <a:pt x="32987" y="12835"/>
                        <a:pt x="29265" y="13862"/>
                        <a:pt x="26056" y="15916"/>
                      </a:cubicBezTo>
                      <a:cubicBezTo>
                        <a:pt x="22847" y="17970"/>
                        <a:pt x="20280" y="20793"/>
                        <a:pt x="18355" y="24259"/>
                      </a:cubicBezTo>
                      <a:cubicBezTo>
                        <a:pt x="16429" y="27853"/>
                        <a:pt x="15531" y="31960"/>
                        <a:pt x="15531" y="36709"/>
                      </a:cubicBezTo>
                      <a:cubicBezTo>
                        <a:pt x="15531" y="41458"/>
                        <a:pt x="16429" y="45309"/>
                        <a:pt x="18355" y="49031"/>
                      </a:cubicBezTo>
                      <a:cubicBezTo>
                        <a:pt x="20280" y="52753"/>
                        <a:pt x="22847" y="55577"/>
                        <a:pt x="26184" y="57759"/>
                      </a:cubicBezTo>
                      <a:cubicBezTo>
                        <a:pt x="29393" y="59941"/>
                        <a:pt x="33115" y="60968"/>
                        <a:pt x="37094" y="60968"/>
                      </a:cubicBezTo>
                      <a:cubicBezTo>
                        <a:pt x="39533" y="60968"/>
                        <a:pt x="41972" y="60583"/>
                        <a:pt x="44282" y="59685"/>
                      </a:cubicBezTo>
                      <a:cubicBezTo>
                        <a:pt x="46593" y="58786"/>
                        <a:pt x="48646" y="57631"/>
                        <a:pt x="50443" y="56091"/>
                      </a:cubicBezTo>
                      <a:cubicBezTo>
                        <a:pt x="52240" y="54550"/>
                        <a:pt x="53395" y="52882"/>
                        <a:pt x="54165" y="51085"/>
                      </a:cubicBezTo>
                      <a:lnTo>
                        <a:pt x="69055" y="55449"/>
                      </a:lnTo>
                      <a:cubicBezTo>
                        <a:pt x="67514" y="59043"/>
                        <a:pt x="65204" y="62123"/>
                        <a:pt x="62123" y="64947"/>
                      </a:cubicBezTo>
                      <a:cubicBezTo>
                        <a:pt x="59043" y="67643"/>
                        <a:pt x="55449" y="69825"/>
                        <a:pt x="51213" y="71493"/>
                      </a:cubicBezTo>
                      <a:cubicBezTo>
                        <a:pt x="46978" y="73033"/>
                        <a:pt x="42357" y="73932"/>
                        <a:pt x="37223" y="73932"/>
                      </a:cubicBezTo>
                      <a:close/>
                    </a:path>
                  </a:pathLst>
                </a:custGeom>
                <a:solidFill>
                  <a:srgbClr val="818385"/>
                </a:solidFill>
                <a:ln w="127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262729A-1B56-B52B-669E-4A85800F12BB}"/>
                    </a:ext>
                  </a:extLst>
                </p:cNvPr>
                <p:cNvSpPr/>
                <p:nvPr/>
              </p:nvSpPr>
              <p:spPr>
                <a:xfrm>
                  <a:off x="2646765" y="922517"/>
                  <a:ext cx="74060" cy="73931"/>
                </a:xfrm>
                <a:custGeom>
                  <a:avLst/>
                  <a:gdLst>
                    <a:gd name="connsiteX0" fmla="*/ 37223 w 74060"/>
                    <a:gd name="connsiteY0" fmla="*/ 73932 h 73931"/>
                    <a:gd name="connsiteX1" fmla="*/ 22077 w 74060"/>
                    <a:gd name="connsiteY1" fmla="*/ 70980 h 73931"/>
                    <a:gd name="connsiteX2" fmla="*/ 10268 w 74060"/>
                    <a:gd name="connsiteY2" fmla="*/ 62893 h 73931"/>
                    <a:gd name="connsiteX3" fmla="*/ 2696 w 74060"/>
                    <a:gd name="connsiteY3" fmla="*/ 51213 h 73931"/>
                    <a:gd name="connsiteX4" fmla="*/ 0 w 74060"/>
                    <a:gd name="connsiteY4" fmla="*/ 37094 h 73931"/>
                    <a:gd name="connsiteX5" fmla="*/ 4621 w 74060"/>
                    <a:gd name="connsiteY5" fmla="*/ 18611 h 73931"/>
                    <a:gd name="connsiteX6" fmla="*/ 17713 w 74060"/>
                    <a:gd name="connsiteY6" fmla="*/ 5134 h 73931"/>
                    <a:gd name="connsiteX7" fmla="*/ 37351 w 74060"/>
                    <a:gd name="connsiteY7" fmla="*/ 0 h 73931"/>
                    <a:gd name="connsiteX8" fmla="*/ 56861 w 74060"/>
                    <a:gd name="connsiteY8" fmla="*/ 5134 h 73931"/>
                    <a:gd name="connsiteX9" fmla="*/ 69568 w 74060"/>
                    <a:gd name="connsiteY9" fmla="*/ 18611 h 73931"/>
                    <a:gd name="connsiteX10" fmla="*/ 74060 w 74060"/>
                    <a:gd name="connsiteY10" fmla="*/ 36453 h 73931"/>
                    <a:gd name="connsiteX11" fmla="*/ 73932 w 74060"/>
                    <a:gd name="connsiteY11" fmla="*/ 39533 h 73931"/>
                    <a:gd name="connsiteX12" fmla="*/ 73675 w 74060"/>
                    <a:gd name="connsiteY12" fmla="*/ 41972 h 73931"/>
                    <a:gd name="connsiteX13" fmla="*/ 16044 w 74060"/>
                    <a:gd name="connsiteY13" fmla="*/ 41972 h 73931"/>
                    <a:gd name="connsiteX14" fmla="*/ 19510 w 74060"/>
                    <a:gd name="connsiteY14" fmla="*/ 52882 h 73931"/>
                    <a:gd name="connsiteX15" fmla="*/ 27468 w 74060"/>
                    <a:gd name="connsiteY15" fmla="*/ 60198 h 73931"/>
                    <a:gd name="connsiteX16" fmla="*/ 37736 w 74060"/>
                    <a:gd name="connsiteY16" fmla="*/ 62893 h 73931"/>
                    <a:gd name="connsiteX17" fmla="*/ 49288 w 74060"/>
                    <a:gd name="connsiteY17" fmla="*/ 59813 h 73931"/>
                    <a:gd name="connsiteX18" fmla="*/ 56604 w 74060"/>
                    <a:gd name="connsiteY18" fmla="*/ 51855 h 73931"/>
                    <a:gd name="connsiteX19" fmla="*/ 69568 w 74060"/>
                    <a:gd name="connsiteY19" fmla="*/ 55577 h 73931"/>
                    <a:gd name="connsiteX20" fmla="*/ 62508 w 74060"/>
                    <a:gd name="connsiteY20" fmla="*/ 64947 h 73931"/>
                    <a:gd name="connsiteX21" fmla="*/ 51342 w 74060"/>
                    <a:gd name="connsiteY21" fmla="*/ 71493 h 73931"/>
                    <a:gd name="connsiteX22" fmla="*/ 37351 w 74060"/>
                    <a:gd name="connsiteY22" fmla="*/ 73932 h 73931"/>
                    <a:gd name="connsiteX23" fmla="*/ 15659 w 74060"/>
                    <a:gd name="connsiteY23" fmla="*/ 31832 h 73931"/>
                    <a:gd name="connsiteX24" fmla="*/ 59171 w 74060"/>
                    <a:gd name="connsiteY24" fmla="*/ 31832 h 73931"/>
                    <a:gd name="connsiteX25" fmla="*/ 55706 w 74060"/>
                    <a:gd name="connsiteY25" fmla="*/ 21050 h 73931"/>
                    <a:gd name="connsiteX26" fmla="*/ 47876 w 74060"/>
                    <a:gd name="connsiteY26" fmla="*/ 13734 h 73931"/>
                    <a:gd name="connsiteX27" fmla="*/ 37351 w 74060"/>
                    <a:gd name="connsiteY27" fmla="*/ 11167 h 73931"/>
                    <a:gd name="connsiteX28" fmla="*/ 26954 w 74060"/>
                    <a:gd name="connsiteY28" fmla="*/ 13734 h 73931"/>
                    <a:gd name="connsiteX29" fmla="*/ 19253 w 74060"/>
                    <a:gd name="connsiteY29" fmla="*/ 21050 h 73931"/>
                    <a:gd name="connsiteX30" fmla="*/ 15787 w 74060"/>
                    <a:gd name="connsiteY30" fmla="*/ 31832 h 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60" h="73931">
                      <a:moveTo>
                        <a:pt x="37223" y="73932"/>
                      </a:moveTo>
                      <a:cubicBezTo>
                        <a:pt x="31575" y="73932"/>
                        <a:pt x="26569" y="72905"/>
                        <a:pt x="22077" y="70980"/>
                      </a:cubicBezTo>
                      <a:cubicBezTo>
                        <a:pt x="17584" y="69054"/>
                        <a:pt x="13605" y="66359"/>
                        <a:pt x="10268" y="62893"/>
                      </a:cubicBezTo>
                      <a:cubicBezTo>
                        <a:pt x="6931" y="59428"/>
                        <a:pt x="4492" y="55577"/>
                        <a:pt x="2696" y="51213"/>
                      </a:cubicBezTo>
                      <a:cubicBezTo>
                        <a:pt x="899" y="46849"/>
                        <a:pt x="0" y="42100"/>
                        <a:pt x="0" y="37094"/>
                      </a:cubicBezTo>
                      <a:cubicBezTo>
                        <a:pt x="0" y="30420"/>
                        <a:pt x="1540" y="24259"/>
                        <a:pt x="4621" y="18611"/>
                      </a:cubicBezTo>
                      <a:cubicBezTo>
                        <a:pt x="7701" y="12964"/>
                        <a:pt x="12065" y="8600"/>
                        <a:pt x="17713" y="5134"/>
                      </a:cubicBezTo>
                      <a:cubicBezTo>
                        <a:pt x="23361" y="1669"/>
                        <a:pt x="29907" y="0"/>
                        <a:pt x="37351" y="0"/>
                      </a:cubicBezTo>
                      <a:cubicBezTo>
                        <a:pt x="44796" y="0"/>
                        <a:pt x="51342" y="1669"/>
                        <a:pt x="56861" y="5134"/>
                      </a:cubicBezTo>
                      <a:cubicBezTo>
                        <a:pt x="62380" y="8600"/>
                        <a:pt x="66616" y="12964"/>
                        <a:pt x="69568" y="18611"/>
                      </a:cubicBezTo>
                      <a:cubicBezTo>
                        <a:pt x="72648" y="24131"/>
                        <a:pt x="74060" y="30163"/>
                        <a:pt x="74060" y="36453"/>
                      </a:cubicBezTo>
                      <a:cubicBezTo>
                        <a:pt x="74060" y="37608"/>
                        <a:pt x="74060" y="38506"/>
                        <a:pt x="73932" y="39533"/>
                      </a:cubicBezTo>
                      <a:cubicBezTo>
                        <a:pt x="73932" y="40431"/>
                        <a:pt x="73804" y="41330"/>
                        <a:pt x="73675" y="41972"/>
                      </a:cubicBezTo>
                      <a:lnTo>
                        <a:pt x="16044" y="41972"/>
                      </a:lnTo>
                      <a:cubicBezTo>
                        <a:pt x="16301" y="46079"/>
                        <a:pt x="17456" y="49801"/>
                        <a:pt x="19510" y="52882"/>
                      </a:cubicBezTo>
                      <a:cubicBezTo>
                        <a:pt x="21564" y="55962"/>
                        <a:pt x="24259" y="58401"/>
                        <a:pt x="27468" y="60198"/>
                      </a:cubicBezTo>
                      <a:cubicBezTo>
                        <a:pt x="30677" y="61995"/>
                        <a:pt x="34142" y="62893"/>
                        <a:pt x="37736" y="62893"/>
                      </a:cubicBezTo>
                      <a:cubicBezTo>
                        <a:pt x="41715" y="62893"/>
                        <a:pt x="45566" y="61867"/>
                        <a:pt x="49288" y="59813"/>
                      </a:cubicBezTo>
                      <a:cubicBezTo>
                        <a:pt x="52882" y="57759"/>
                        <a:pt x="55321" y="55192"/>
                        <a:pt x="56604" y="51855"/>
                      </a:cubicBezTo>
                      <a:lnTo>
                        <a:pt x="69568" y="55577"/>
                      </a:lnTo>
                      <a:cubicBezTo>
                        <a:pt x="68028" y="59043"/>
                        <a:pt x="65717" y="62252"/>
                        <a:pt x="62508" y="64947"/>
                      </a:cubicBezTo>
                      <a:cubicBezTo>
                        <a:pt x="59299" y="67771"/>
                        <a:pt x="55577" y="69953"/>
                        <a:pt x="51342" y="71493"/>
                      </a:cubicBezTo>
                      <a:cubicBezTo>
                        <a:pt x="46978" y="73033"/>
                        <a:pt x="42357" y="73932"/>
                        <a:pt x="37351" y="73932"/>
                      </a:cubicBezTo>
                      <a:close/>
                      <a:moveTo>
                        <a:pt x="15659" y="31832"/>
                      </a:moveTo>
                      <a:lnTo>
                        <a:pt x="59171" y="31832"/>
                      </a:lnTo>
                      <a:cubicBezTo>
                        <a:pt x="58914" y="27724"/>
                        <a:pt x="57759" y="24259"/>
                        <a:pt x="55706" y="21050"/>
                      </a:cubicBezTo>
                      <a:cubicBezTo>
                        <a:pt x="53652" y="17841"/>
                        <a:pt x="51085" y="15531"/>
                        <a:pt x="47876" y="13734"/>
                      </a:cubicBezTo>
                      <a:cubicBezTo>
                        <a:pt x="44667" y="11937"/>
                        <a:pt x="41202" y="11167"/>
                        <a:pt x="37351" y="11167"/>
                      </a:cubicBezTo>
                      <a:cubicBezTo>
                        <a:pt x="33500" y="11167"/>
                        <a:pt x="30163" y="12065"/>
                        <a:pt x="26954" y="13734"/>
                      </a:cubicBezTo>
                      <a:cubicBezTo>
                        <a:pt x="23746" y="15531"/>
                        <a:pt x="21178" y="17970"/>
                        <a:pt x="19253" y="21050"/>
                      </a:cubicBezTo>
                      <a:cubicBezTo>
                        <a:pt x="17328" y="24131"/>
                        <a:pt x="16044" y="27724"/>
                        <a:pt x="15787" y="31832"/>
                      </a:cubicBezTo>
                      <a:close/>
                    </a:path>
                  </a:pathLst>
                </a:custGeom>
                <a:solidFill>
                  <a:srgbClr val="818385"/>
                </a:solidFill>
                <a:ln w="12798" cap="flat">
                  <a:noFill/>
                  <a:prstDash val="solid"/>
                  <a:miter/>
                </a:ln>
              </p:spPr>
              <p:txBody>
                <a:bodyPr rtlCol="0" anchor="ctr"/>
                <a:lstStyle/>
                <a:p>
                  <a:endParaRPr lang="en-US"/>
                </a:p>
              </p:txBody>
            </p:sp>
          </p:grpSp>
        </p:grpSp>
        <p:cxnSp>
          <p:nvCxnSpPr>
            <p:cNvPr id="13" name="Straight Connector 12">
              <a:extLst>
                <a:ext uri="{FF2B5EF4-FFF2-40B4-BE49-F238E27FC236}">
                  <a16:creationId xmlns:a16="http://schemas.microsoft.com/office/drawing/2014/main" id="{A3BB1075-FCDC-2558-ECBA-3EAFF15B3A14}"/>
                </a:ext>
              </a:extLst>
            </p:cNvPr>
            <p:cNvCxnSpPr/>
            <p:nvPr/>
          </p:nvCxnSpPr>
          <p:spPr>
            <a:xfrm>
              <a:off x="2362869" y="222213"/>
              <a:ext cx="0" cy="914400"/>
            </a:xfrm>
            <a:prstGeom prst="line">
              <a:avLst/>
            </a:prstGeom>
            <a:ln>
              <a:solidFill>
                <a:schemeClr val="dk1">
                  <a:alpha val="32000"/>
                </a:schemeClr>
              </a:solidFill>
            </a:ln>
          </p:spPr>
          <p:style>
            <a:lnRef idx="3">
              <a:schemeClr val="dk1"/>
            </a:lnRef>
            <a:fillRef idx="0">
              <a:schemeClr val="dk1"/>
            </a:fillRef>
            <a:effectRef idx="2">
              <a:schemeClr val="dk1"/>
            </a:effectRef>
            <a:fontRef idx="minor">
              <a:schemeClr val="tx1"/>
            </a:fontRef>
          </p:style>
        </p:cxnSp>
      </p:grpSp>
      <p:sp>
        <p:nvSpPr>
          <p:cNvPr id="60" name="Rectangle 59">
            <a:extLst>
              <a:ext uri="{FF2B5EF4-FFF2-40B4-BE49-F238E27FC236}">
                <a16:creationId xmlns:a16="http://schemas.microsoft.com/office/drawing/2014/main" id="{79A4EF95-631A-B688-7EB5-713B35940D1E}"/>
              </a:ext>
            </a:extLst>
          </p:cNvPr>
          <p:cNvSpPr/>
          <p:nvPr userDrawn="1"/>
        </p:nvSpPr>
        <p:spPr>
          <a:xfrm rot="5400000">
            <a:off x="1512368" y="936681"/>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945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8940800" cy="568325"/>
          </a:xfrm>
        </p:spPr>
        <p:txBody>
          <a:bodyPr anchor="t">
            <a:normAutofit/>
          </a:bodyPr>
          <a:lstStyle>
            <a:lvl1pPr>
              <a:lnSpc>
                <a:spcPts val="3200"/>
              </a:lnSpc>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1524000" y="990600"/>
            <a:ext cx="8940800" cy="4937721"/>
          </a:xfrm>
        </p:spPr>
        <p:txBody>
          <a:bodyPr/>
          <a:lstStyle>
            <a:lvl1pPr>
              <a:lnSpc>
                <a:spcPts val="2400"/>
              </a:lnSpc>
              <a:defRPr sz="1867"/>
            </a:lvl1pPr>
            <a:lvl2pPr>
              <a:lnSpc>
                <a:spcPts val="2133"/>
              </a:lnSpc>
              <a:defRPr sz="1600"/>
            </a:lvl2pPr>
            <a:lvl3pPr>
              <a:lnSpc>
                <a:spcPts val="1867"/>
              </a:lnSpc>
              <a:defRPr sz="1600"/>
            </a:lvl3pPr>
            <a:lvl4pPr>
              <a:lnSpc>
                <a:spcPts val="1600"/>
              </a:lnSpc>
              <a:defRPr sz="1333"/>
            </a:lvl4pPr>
            <a:lvl5pPr>
              <a:lnSpc>
                <a:spcPts val="1600"/>
              </a:lnSpc>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07E3C31-0CD9-4CCD-B529-A1CB0D00AA70}"/>
              </a:ext>
            </a:extLst>
          </p:cNvPr>
          <p:cNvSpPr txBox="1"/>
          <p:nvPr/>
        </p:nvSpPr>
        <p:spPr>
          <a:xfrm>
            <a:off x="406401" y="6375401"/>
            <a:ext cx="2073003" cy="256545"/>
          </a:xfrm>
          <a:prstGeom prst="rect">
            <a:avLst/>
          </a:prstGeom>
          <a:noFill/>
        </p:spPr>
        <p:txBody>
          <a:bodyPr wrap="none" rtlCol="0">
            <a:spAutoFit/>
          </a:bodyPr>
          <a:lstStyle/>
          <a:p>
            <a:r>
              <a:rPr lang="en-US" sz="1067">
                <a:solidFill>
                  <a:schemeClr val="tx1">
                    <a:alpha val="70000"/>
                  </a:schemeClr>
                </a:solidFill>
              </a:rPr>
              <a:t>© 2022 Planet Technologies.</a:t>
            </a:r>
          </a:p>
        </p:txBody>
      </p:sp>
      <p:sp>
        <p:nvSpPr>
          <p:cNvPr id="8" name="TextBox 7">
            <a:extLst>
              <a:ext uri="{FF2B5EF4-FFF2-40B4-BE49-F238E27FC236}">
                <a16:creationId xmlns:a16="http://schemas.microsoft.com/office/drawing/2014/main" id="{72597CA0-0F1B-41B0-84E5-DA9223BB3CC3}"/>
              </a:ext>
            </a:extLst>
          </p:cNvPr>
          <p:cNvSpPr txBox="1"/>
          <p:nvPr/>
        </p:nvSpPr>
        <p:spPr>
          <a:xfrm>
            <a:off x="10769600" y="6351942"/>
            <a:ext cx="844981" cy="256545"/>
          </a:xfrm>
          <a:prstGeom prst="rect">
            <a:avLst/>
          </a:prstGeom>
          <a:noFill/>
        </p:spPr>
        <p:txBody>
          <a:bodyPr wrap="square" rtlCol="0">
            <a:spAutoFit/>
          </a:bodyPr>
          <a:lstStyle/>
          <a:p>
            <a:pPr algn="r"/>
            <a:fld id="{25598385-00DA-4718-8A69-25ECA5EF2F77}" type="slidenum">
              <a:rPr lang="en-US" sz="1067" b="1" smtClean="0">
                <a:solidFill>
                  <a:schemeClr val="tx1">
                    <a:alpha val="70000"/>
                  </a:schemeClr>
                </a:solidFill>
              </a:rPr>
              <a:pPr algn="r"/>
              <a:t>‹#›</a:t>
            </a:fld>
            <a:endParaRPr lang="en-US" sz="1067" b="1">
              <a:solidFill>
                <a:schemeClr val="tx1">
                  <a:alpha val="70000"/>
                </a:schemeClr>
              </a:solidFill>
            </a:endParaRPr>
          </a:p>
        </p:txBody>
      </p:sp>
      <p:pic>
        <p:nvPicPr>
          <p:cNvPr id="9" name="Picture 8">
            <a:extLst>
              <a:ext uri="{FF2B5EF4-FFF2-40B4-BE49-F238E27FC236}">
                <a16:creationId xmlns:a16="http://schemas.microsoft.com/office/drawing/2014/main" id="{87088450-298E-4A40-857D-DC865ABAD4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3381" y="439992"/>
            <a:ext cx="1083607" cy="458840"/>
          </a:xfrm>
          <a:prstGeom prst="rect">
            <a:avLst/>
          </a:prstGeom>
        </p:spPr>
      </p:pic>
      <p:pic>
        <p:nvPicPr>
          <p:cNvPr id="15" name="Picture 14">
            <a:extLst>
              <a:ext uri="{FF2B5EF4-FFF2-40B4-BE49-F238E27FC236}">
                <a16:creationId xmlns:a16="http://schemas.microsoft.com/office/drawing/2014/main" id="{51803473-94D5-6B4F-BC0A-0D39EDB516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5133" y="5928322"/>
            <a:ext cx="1202067" cy="328564"/>
          </a:xfrm>
          <a:prstGeom prst="rect">
            <a:avLst/>
          </a:prstGeom>
        </p:spPr>
      </p:pic>
    </p:spTree>
    <p:extLst>
      <p:ext uri="{BB962C8B-B14F-4D97-AF65-F5344CB8AC3E}">
        <p14:creationId xmlns:p14="http://schemas.microsoft.com/office/powerpoint/2010/main" val="182153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4648200"/>
            <a:ext cx="8737600" cy="568325"/>
          </a:xfrm>
        </p:spPr>
        <p:txBody>
          <a:bodyPr anchor="t">
            <a:normAutofit/>
          </a:bodyPr>
          <a:lstStyle>
            <a:lvl1pPr algn="ctr">
              <a:lnSpc>
                <a:spcPts val="3200"/>
              </a:lnSpc>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1727200" y="5257800"/>
            <a:ext cx="8737600" cy="1117600"/>
          </a:xfrm>
        </p:spPr>
        <p:txBody>
          <a:bodyPr/>
          <a:lstStyle>
            <a:lvl1pPr algn="ctr">
              <a:defRPr/>
            </a:lvl1pPr>
            <a:lvl2pPr algn="ct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0"/>
          </p:nvPr>
        </p:nvSpPr>
        <p:spPr>
          <a:xfrm>
            <a:off x="1727200" y="1193800"/>
            <a:ext cx="8737600" cy="314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3600571E-60FC-4A35-BC6E-73802A52D143}"/>
              </a:ext>
            </a:extLst>
          </p:cNvPr>
          <p:cNvSpPr txBox="1"/>
          <p:nvPr userDrawn="1"/>
        </p:nvSpPr>
        <p:spPr>
          <a:xfrm>
            <a:off x="406401" y="6375401"/>
            <a:ext cx="2073003" cy="256545"/>
          </a:xfrm>
          <a:prstGeom prst="rect">
            <a:avLst/>
          </a:prstGeom>
          <a:noFill/>
        </p:spPr>
        <p:txBody>
          <a:bodyPr wrap="none" rtlCol="0">
            <a:spAutoFit/>
          </a:bodyPr>
          <a:lstStyle/>
          <a:p>
            <a:r>
              <a:rPr lang="en-US" sz="1067">
                <a:solidFill>
                  <a:schemeClr val="tx1">
                    <a:alpha val="70000"/>
                  </a:schemeClr>
                </a:solidFill>
              </a:rPr>
              <a:t>© 2022 Planet Technologies.</a:t>
            </a:r>
          </a:p>
        </p:txBody>
      </p:sp>
      <p:sp>
        <p:nvSpPr>
          <p:cNvPr id="8" name="TextBox 7">
            <a:extLst>
              <a:ext uri="{FF2B5EF4-FFF2-40B4-BE49-F238E27FC236}">
                <a16:creationId xmlns:a16="http://schemas.microsoft.com/office/drawing/2014/main" id="{452136C1-000E-4BB6-AD3B-996D3D396797}"/>
              </a:ext>
            </a:extLst>
          </p:cNvPr>
          <p:cNvSpPr txBox="1"/>
          <p:nvPr userDrawn="1"/>
        </p:nvSpPr>
        <p:spPr>
          <a:xfrm>
            <a:off x="10769600" y="6351942"/>
            <a:ext cx="844981" cy="256545"/>
          </a:xfrm>
          <a:prstGeom prst="rect">
            <a:avLst/>
          </a:prstGeom>
          <a:noFill/>
        </p:spPr>
        <p:txBody>
          <a:bodyPr wrap="square" rtlCol="0">
            <a:spAutoFit/>
          </a:bodyPr>
          <a:lstStyle/>
          <a:p>
            <a:pPr algn="r"/>
            <a:fld id="{25598385-00DA-4718-8A69-25ECA5EF2F77}" type="slidenum">
              <a:rPr lang="en-US" sz="1067" b="1" smtClean="0">
                <a:solidFill>
                  <a:schemeClr val="tx1">
                    <a:alpha val="70000"/>
                  </a:schemeClr>
                </a:solidFill>
              </a:rPr>
              <a:pPr algn="r"/>
              <a:t>‹#›</a:t>
            </a:fld>
            <a:endParaRPr lang="en-US" sz="1067" b="1">
              <a:solidFill>
                <a:schemeClr val="tx1">
                  <a:alpha val="70000"/>
                </a:schemeClr>
              </a:solidFill>
            </a:endParaRPr>
          </a:p>
        </p:txBody>
      </p:sp>
      <p:pic>
        <p:nvPicPr>
          <p:cNvPr id="10" name="Picture 9">
            <a:extLst>
              <a:ext uri="{FF2B5EF4-FFF2-40B4-BE49-F238E27FC236}">
                <a16:creationId xmlns:a16="http://schemas.microsoft.com/office/drawing/2014/main" id="{43EF21F0-FAF8-E142-B44B-0742C14E5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3381" y="439992"/>
            <a:ext cx="1083607" cy="458840"/>
          </a:xfrm>
          <a:prstGeom prst="rect">
            <a:avLst/>
          </a:prstGeom>
        </p:spPr>
      </p:pic>
      <p:pic>
        <p:nvPicPr>
          <p:cNvPr id="14" name="Picture 13">
            <a:extLst>
              <a:ext uri="{FF2B5EF4-FFF2-40B4-BE49-F238E27FC236}">
                <a16:creationId xmlns:a16="http://schemas.microsoft.com/office/drawing/2014/main" id="{65C00765-A0B1-1A44-B0B3-FBDFA7865E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5133" y="5928322"/>
            <a:ext cx="1202067" cy="328564"/>
          </a:xfrm>
          <a:prstGeom prst="rect">
            <a:avLst/>
          </a:prstGeom>
        </p:spPr>
      </p:pic>
    </p:spTree>
    <p:extLst>
      <p:ext uri="{BB962C8B-B14F-4D97-AF65-F5344CB8AC3E}">
        <p14:creationId xmlns:p14="http://schemas.microsoft.com/office/powerpoint/2010/main" val="34820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1771785" y="1147864"/>
            <a:ext cx="4944929" cy="1945531"/>
          </a:xfrm>
        </p:spPr>
        <p:txBody>
          <a:bodyPr anchor="b">
            <a:normAutofit/>
          </a:bodyPr>
          <a:lstStyle>
            <a:lvl1pPr algn="l">
              <a:lnSpc>
                <a:spcPts val="4400"/>
              </a:lnSpc>
              <a:defRPr sz="4400" baseline="0"/>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1771651" y="3191281"/>
            <a:ext cx="4945063" cy="1945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lose up of a sign&#10;&#10;Description automatically generated">
            <a:extLst>
              <a:ext uri="{FF2B5EF4-FFF2-40B4-BE49-F238E27FC236}">
                <a16:creationId xmlns:a16="http://schemas.microsoft.com/office/drawing/2014/main" id="{075B7D47-782E-4E0E-88E7-F70C4BDE90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307" y="243047"/>
            <a:ext cx="1990311" cy="545828"/>
          </a:xfrm>
          <a:prstGeom prst="rect">
            <a:avLst/>
          </a:prstGeom>
        </p:spPr>
      </p:pic>
      <p:pic>
        <p:nvPicPr>
          <p:cNvPr id="6" name="Picture 5" descr="A close up of a sign&#10;&#10;Description automatically generated">
            <a:extLst>
              <a:ext uri="{FF2B5EF4-FFF2-40B4-BE49-F238E27FC236}">
                <a16:creationId xmlns:a16="http://schemas.microsoft.com/office/drawing/2014/main" id="{ED75CDBA-7FD1-4B17-A23C-E7C4BF4A36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3447" y="249678"/>
            <a:ext cx="1266763" cy="537415"/>
          </a:xfrm>
          <a:prstGeom prst="rect">
            <a:avLst/>
          </a:prstGeom>
        </p:spPr>
      </p:pic>
    </p:spTree>
    <p:extLst>
      <p:ext uri="{BB962C8B-B14F-4D97-AF65-F5344CB8AC3E}">
        <p14:creationId xmlns:p14="http://schemas.microsoft.com/office/powerpoint/2010/main" val="1121256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2400" y="2688986"/>
            <a:ext cx="5181600" cy="1142999"/>
          </a:xfrm>
        </p:spPr>
        <p:txBody>
          <a:bodyPr anchor="t">
            <a:normAutofit/>
          </a:bodyPr>
          <a:lstStyle>
            <a:lvl1pPr>
              <a:lnSpc>
                <a:spcPts val="3733"/>
              </a:lnSpc>
              <a:defRPr sz="3733"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1422400" y="3831984"/>
            <a:ext cx="5181600" cy="1752600"/>
          </a:xfrm>
        </p:spPr>
        <p:txBody>
          <a:bodyPr>
            <a:normAutofit/>
          </a:bodyPr>
          <a:lstStyle>
            <a:lvl1pPr marL="0" indent="0" algn="l">
              <a:lnSpc>
                <a:spcPts val="1867"/>
              </a:lnSpc>
              <a:buNone/>
              <a:defRPr sz="12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1B3A63D3-72FB-4F6D-B9E7-4A3EE224E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5845" y="1397001"/>
            <a:ext cx="1530555" cy="648095"/>
          </a:xfrm>
          <a:prstGeom prst="rect">
            <a:avLst/>
          </a:prstGeom>
        </p:spPr>
      </p:pic>
      <p:pic>
        <p:nvPicPr>
          <p:cNvPr id="7" name="Picture 6" descr="A black and white sign&#10;&#10;Description automatically generated with low confidence">
            <a:extLst>
              <a:ext uri="{FF2B5EF4-FFF2-40B4-BE49-F238E27FC236}">
                <a16:creationId xmlns:a16="http://schemas.microsoft.com/office/drawing/2014/main" id="{427F521F-30D1-4F6D-A14C-45E3BF88D7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6401" y="2041284"/>
            <a:ext cx="3144804" cy="2438400"/>
          </a:xfrm>
          <a:prstGeom prst="rect">
            <a:avLst/>
          </a:prstGeom>
        </p:spPr>
      </p:pic>
    </p:spTree>
    <p:extLst>
      <p:ext uri="{BB962C8B-B14F-4D97-AF65-F5344CB8AC3E}">
        <p14:creationId xmlns:p14="http://schemas.microsoft.com/office/powerpoint/2010/main" val="16957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1923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89" y="1193801"/>
            <a:ext cx="5181611" cy="1427161"/>
          </a:xfrm>
        </p:spPr>
        <p:txBody>
          <a:bodyPr anchor="b">
            <a:normAutofit/>
          </a:bodyPr>
          <a:lstStyle>
            <a:lvl1pPr>
              <a:lnSpc>
                <a:spcPts val="3200"/>
              </a:lnSpc>
              <a:defRPr sz="32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406389" y="2678473"/>
            <a:ext cx="5181611" cy="31035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0"/>
          </p:nvPr>
        </p:nvSpPr>
        <p:spPr>
          <a:xfrm>
            <a:off x="6073776" y="0"/>
            <a:ext cx="6118225" cy="6858000"/>
          </a:xfrm>
          <a:custGeom>
            <a:avLst/>
            <a:gdLst>
              <a:gd name="connsiteX0" fmla="*/ 0 w 4572000"/>
              <a:gd name="connsiteY0" fmla="*/ 0 h 5086350"/>
              <a:gd name="connsiteX1" fmla="*/ 4572000 w 4572000"/>
              <a:gd name="connsiteY1" fmla="*/ 0 h 5086350"/>
              <a:gd name="connsiteX2" fmla="*/ 4572000 w 4572000"/>
              <a:gd name="connsiteY2" fmla="*/ 5086350 h 5086350"/>
              <a:gd name="connsiteX3" fmla="*/ 0 w 4572000"/>
              <a:gd name="connsiteY3" fmla="*/ 5086350 h 5086350"/>
              <a:gd name="connsiteX4" fmla="*/ 0 w 4572000"/>
              <a:gd name="connsiteY4" fmla="*/ 0 h 5086350"/>
              <a:gd name="connsiteX0" fmla="*/ 9525 w 4581525"/>
              <a:gd name="connsiteY0" fmla="*/ 0 h 5095875"/>
              <a:gd name="connsiteX1" fmla="*/ 4581525 w 4581525"/>
              <a:gd name="connsiteY1" fmla="*/ 0 h 5095875"/>
              <a:gd name="connsiteX2" fmla="*/ 4581525 w 4581525"/>
              <a:gd name="connsiteY2" fmla="*/ 5086350 h 5095875"/>
              <a:gd name="connsiteX3" fmla="*/ 0 w 4581525"/>
              <a:gd name="connsiteY3" fmla="*/ 5095875 h 5095875"/>
              <a:gd name="connsiteX4" fmla="*/ 9525 w 4581525"/>
              <a:gd name="connsiteY4" fmla="*/ 0 h 5095875"/>
              <a:gd name="connsiteX0" fmla="*/ 9525 w 4586288"/>
              <a:gd name="connsiteY0" fmla="*/ 0 h 5095875"/>
              <a:gd name="connsiteX1" fmla="*/ 4581525 w 4586288"/>
              <a:gd name="connsiteY1" fmla="*/ 0 h 5095875"/>
              <a:gd name="connsiteX2" fmla="*/ 4586288 w 4586288"/>
              <a:gd name="connsiteY2" fmla="*/ 5095875 h 5095875"/>
              <a:gd name="connsiteX3" fmla="*/ 0 w 4586288"/>
              <a:gd name="connsiteY3" fmla="*/ 5095875 h 5095875"/>
              <a:gd name="connsiteX4" fmla="*/ 9525 w 4586288"/>
              <a:gd name="connsiteY4" fmla="*/ 0 h 5095875"/>
              <a:gd name="connsiteX0" fmla="*/ 9525 w 4581983"/>
              <a:gd name="connsiteY0" fmla="*/ 0 h 5095875"/>
              <a:gd name="connsiteX1" fmla="*/ 4581525 w 4581983"/>
              <a:gd name="connsiteY1" fmla="*/ 0 h 5095875"/>
              <a:gd name="connsiteX2" fmla="*/ 4581525 w 4581983"/>
              <a:gd name="connsiteY2" fmla="*/ 5095875 h 5095875"/>
              <a:gd name="connsiteX3" fmla="*/ 0 w 4581983"/>
              <a:gd name="connsiteY3" fmla="*/ 5095875 h 5095875"/>
              <a:gd name="connsiteX4" fmla="*/ 9525 w 4581983"/>
              <a:gd name="connsiteY4" fmla="*/ 0 h 5095875"/>
              <a:gd name="connsiteX0" fmla="*/ 0 w 4581983"/>
              <a:gd name="connsiteY0" fmla="*/ 0 h 5095875"/>
              <a:gd name="connsiteX1" fmla="*/ 4581525 w 4581983"/>
              <a:gd name="connsiteY1" fmla="*/ 0 h 5095875"/>
              <a:gd name="connsiteX2" fmla="*/ 4581525 w 4581983"/>
              <a:gd name="connsiteY2" fmla="*/ 5095875 h 5095875"/>
              <a:gd name="connsiteX3" fmla="*/ 0 w 4581983"/>
              <a:gd name="connsiteY3" fmla="*/ 5095875 h 5095875"/>
              <a:gd name="connsiteX4" fmla="*/ 0 w 4581983"/>
              <a:gd name="connsiteY4" fmla="*/ 0 h 509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983" h="5095875">
                <a:moveTo>
                  <a:pt x="0" y="0"/>
                </a:moveTo>
                <a:lnTo>
                  <a:pt x="4581525" y="0"/>
                </a:lnTo>
                <a:cubicBezTo>
                  <a:pt x="4583113" y="1698625"/>
                  <a:pt x="4579937" y="3397250"/>
                  <a:pt x="4581525" y="5095875"/>
                </a:cubicBezTo>
                <a:lnTo>
                  <a:pt x="0" y="5095875"/>
                </a:lnTo>
                <a:lnTo>
                  <a:pt x="0" y="0"/>
                </a:lnTo>
                <a:close/>
              </a:path>
            </a:pathLst>
          </a:custGeom>
        </p:spPr>
        <p:txBody>
          <a:bodyPr/>
          <a:lstStyle/>
          <a:p>
            <a:r>
              <a:rPr lang="en-US"/>
              <a:t>Click icon to add picture</a:t>
            </a:r>
          </a:p>
        </p:txBody>
      </p:sp>
      <p:sp>
        <p:nvSpPr>
          <p:cNvPr id="11" name="TextBox 10">
            <a:extLst>
              <a:ext uri="{FF2B5EF4-FFF2-40B4-BE49-F238E27FC236}">
                <a16:creationId xmlns:a16="http://schemas.microsoft.com/office/drawing/2014/main" id="{480AB30A-E6F5-4ECD-8B5E-208A0EEF192F}"/>
              </a:ext>
            </a:extLst>
          </p:cNvPr>
          <p:cNvSpPr txBox="1"/>
          <p:nvPr/>
        </p:nvSpPr>
        <p:spPr>
          <a:xfrm>
            <a:off x="406401" y="6375401"/>
            <a:ext cx="2073003" cy="256545"/>
          </a:xfrm>
          <a:prstGeom prst="rect">
            <a:avLst/>
          </a:prstGeom>
          <a:noFill/>
        </p:spPr>
        <p:txBody>
          <a:bodyPr wrap="none" rtlCol="0">
            <a:spAutoFit/>
          </a:bodyPr>
          <a:lstStyle/>
          <a:p>
            <a:r>
              <a:rPr lang="en-US" sz="1067">
                <a:solidFill>
                  <a:schemeClr val="tx1">
                    <a:alpha val="69000"/>
                  </a:schemeClr>
                </a:solidFill>
              </a:rPr>
              <a:t>© 2022 Planet Technologies.</a:t>
            </a:r>
          </a:p>
        </p:txBody>
      </p:sp>
      <p:sp>
        <p:nvSpPr>
          <p:cNvPr id="12" name="TextBox 11">
            <a:extLst>
              <a:ext uri="{FF2B5EF4-FFF2-40B4-BE49-F238E27FC236}">
                <a16:creationId xmlns:a16="http://schemas.microsoft.com/office/drawing/2014/main" id="{8926A6D1-F147-4F43-A498-E90766F0DD97}"/>
              </a:ext>
            </a:extLst>
          </p:cNvPr>
          <p:cNvSpPr txBox="1"/>
          <p:nvPr/>
        </p:nvSpPr>
        <p:spPr>
          <a:xfrm>
            <a:off x="4876800" y="6351942"/>
            <a:ext cx="844981" cy="256545"/>
          </a:xfrm>
          <a:prstGeom prst="rect">
            <a:avLst/>
          </a:prstGeom>
          <a:noFill/>
        </p:spPr>
        <p:txBody>
          <a:bodyPr wrap="square" rtlCol="0">
            <a:spAutoFit/>
          </a:bodyPr>
          <a:lstStyle/>
          <a:p>
            <a:pPr algn="r"/>
            <a:fld id="{25598385-00DA-4718-8A69-25ECA5EF2F77}" type="slidenum">
              <a:rPr lang="en-US" sz="1067" b="1" smtClean="0">
                <a:solidFill>
                  <a:schemeClr val="tx1">
                    <a:alpha val="69000"/>
                  </a:schemeClr>
                </a:solidFill>
              </a:rPr>
              <a:pPr algn="r"/>
              <a:t>‹#›</a:t>
            </a:fld>
            <a:endParaRPr lang="en-US" sz="1067" b="1">
              <a:solidFill>
                <a:schemeClr val="tx1">
                  <a:alpha val="69000"/>
                </a:schemeClr>
              </a:solidFill>
            </a:endParaRPr>
          </a:p>
        </p:txBody>
      </p:sp>
      <p:pic>
        <p:nvPicPr>
          <p:cNvPr id="24" name="Picture 23">
            <a:extLst>
              <a:ext uri="{FF2B5EF4-FFF2-40B4-BE49-F238E27FC236}">
                <a16:creationId xmlns:a16="http://schemas.microsoft.com/office/drawing/2014/main" id="{979E1894-FC83-4DAF-95D1-AB97F8F782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1955" y="439992"/>
            <a:ext cx="1083607" cy="458840"/>
          </a:xfrm>
          <a:prstGeom prst="rect">
            <a:avLst/>
          </a:prstGeom>
        </p:spPr>
      </p:pic>
      <p:pic>
        <p:nvPicPr>
          <p:cNvPr id="15" name="Picture 14">
            <a:extLst>
              <a:ext uri="{FF2B5EF4-FFF2-40B4-BE49-F238E27FC236}">
                <a16:creationId xmlns:a16="http://schemas.microsoft.com/office/drawing/2014/main" id="{9D9965A1-815A-064F-AECA-C294ADBC41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5133" y="5928322"/>
            <a:ext cx="1202067" cy="328564"/>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43130252-3F66-459B-B730-07F389D1E1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1400" y="279400"/>
            <a:ext cx="786201" cy="609600"/>
          </a:xfrm>
          <a:prstGeom prst="rect">
            <a:avLst/>
          </a:prstGeom>
        </p:spPr>
      </p:pic>
    </p:spTree>
    <p:extLst>
      <p:ext uri="{BB962C8B-B14F-4D97-AF65-F5344CB8AC3E}">
        <p14:creationId xmlns:p14="http://schemas.microsoft.com/office/powerpoint/2010/main" val="325096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4793A-4512-477C-9452-46D4831B7D04}"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5E1EA-AA91-45B4-A240-D35AFB06165C}" type="slidenum">
              <a:rPr lang="en-US" smtClean="0"/>
              <a:t>‹#›</a:t>
            </a:fld>
            <a:endParaRPr lang="en-US"/>
          </a:p>
        </p:txBody>
      </p:sp>
    </p:spTree>
    <p:extLst>
      <p:ext uri="{BB962C8B-B14F-4D97-AF65-F5344CB8AC3E}">
        <p14:creationId xmlns:p14="http://schemas.microsoft.com/office/powerpoint/2010/main" val="3882145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15097" y="1193801"/>
            <a:ext cx="5181611" cy="1427161"/>
          </a:xfrm>
        </p:spPr>
        <p:txBody>
          <a:bodyPr anchor="b">
            <a:normAutofit/>
          </a:bodyPr>
          <a:lstStyle>
            <a:lvl1pPr>
              <a:lnSpc>
                <a:spcPts val="3200"/>
              </a:lnSpc>
              <a:defRPr sz="32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515097" y="2678473"/>
            <a:ext cx="5181611" cy="31035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0"/>
          </p:nvPr>
        </p:nvSpPr>
        <p:spPr>
          <a:xfrm>
            <a:off x="1" y="9088"/>
            <a:ext cx="6067420" cy="6858000"/>
          </a:xfrm>
          <a:custGeom>
            <a:avLst/>
            <a:gdLst>
              <a:gd name="connsiteX0" fmla="*/ 0 w 4572000"/>
              <a:gd name="connsiteY0" fmla="*/ 0 h 5086350"/>
              <a:gd name="connsiteX1" fmla="*/ 4572000 w 4572000"/>
              <a:gd name="connsiteY1" fmla="*/ 0 h 5086350"/>
              <a:gd name="connsiteX2" fmla="*/ 4572000 w 4572000"/>
              <a:gd name="connsiteY2" fmla="*/ 5086350 h 5086350"/>
              <a:gd name="connsiteX3" fmla="*/ 0 w 4572000"/>
              <a:gd name="connsiteY3" fmla="*/ 5086350 h 5086350"/>
              <a:gd name="connsiteX4" fmla="*/ 0 w 4572000"/>
              <a:gd name="connsiteY4" fmla="*/ 0 h 5086350"/>
              <a:gd name="connsiteX0" fmla="*/ 9525 w 4581525"/>
              <a:gd name="connsiteY0" fmla="*/ 0 h 5095875"/>
              <a:gd name="connsiteX1" fmla="*/ 4581525 w 4581525"/>
              <a:gd name="connsiteY1" fmla="*/ 0 h 5095875"/>
              <a:gd name="connsiteX2" fmla="*/ 4581525 w 4581525"/>
              <a:gd name="connsiteY2" fmla="*/ 5086350 h 5095875"/>
              <a:gd name="connsiteX3" fmla="*/ 0 w 4581525"/>
              <a:gd name="connsiteY3" fmla="*/ 5095875 h 5095875"/>
              <a:gd name="connsiteX4" fmla="*/ 9525 w 4581525"/>
              <a:gd name="connsiteY4" fmla="*/ 0 h 5095875"/>
              <a:gd name="connsiteX0" fmla="*/ 9525 w 4586288"/>
              <a:gd name="connsiteY0" fmla="*/ 0 h 5095875"/>
              <a:gd name="connsiteX1" fmla="*/ 4581525 w 4586288"/>
              <a:gd name="connsiteY1" fmla="*/ 0 h 5095875"/>
              <a:gd name="connsiteX2" fmla="*/ 4586288 w 4586288"/>
              <a:gd name="connsiteY2" fmla="*/ 5095875 h 5095875"/>
              <a:gd name="connsiteX3" fmla="*/ 0 w 4586288"/>
              <a:gd name="connsiteY3" fmla="*/ 5095875 h 5095875"/>
              <a:gd name="connsiteX4" fmla="*/ 9525 w 4586288"/>
              <a:gd name="connsiteY4" fmla="*/ 0 h 5095875"/>
              <a:gd name="connsiteX0" fmla="*/ 9525 w 4581983"/>
              <a:gd name="connsiteY0" fmla="*/ 0 h 5095875"/>
              <a:gd name="connsiteX1" fmla="*/ 4581525 w 4581983"/>
              <a:gd name="connsiteY1" fmla="*/ 0 h 5095875"/>
              <a:gd name="connsiteX2" fmla="*/ 4581525 w 4581983"/>
              <a:gd name="connsiteY2" fmla="*/ 5095875 h 5095875"/>
              <a:gd name="connsiteX3" fmla="*/ 0 w 4581983"/>
              <a:gd name="connsiteY3" fmla="*/ 5095875 h 5095875"/>
              <a:gd name="connsiteX4" fmla="*/ 9525 w 4581983"/>
              <a:gd name="connsiteY4" fmla="*/ 0 h 5095875"/>
              <a:gd name="connsiteX0" fmla="*/ 0 w 4581983"/>
              <a:gd name="connsiteY0" fmla="*/ 0 h 5095875"/>
              <a:gd name="connsiteX1" fmla="*/ 4581525 w 4581983"/>
              <a:gd name="connsiteY1" fmla="*/ 0 h 5095875"/>
              <a:gd name="connsiteX2" fmla="*/ 4581525 w 4581983"/>
              <a:gd name="connsiteY2" fmla="*/ 5095875 h 5095875"/>
              <a:gd name="connsiteX3" fmla="*/ 0 w 4581983"/>
              <a:gd name="connsiteY3" fmla="*/ 5095875 h 5095875"/>
              <a:gd name="connsiteX4" fmla="*/ 0 w 4581983"/>
              <a:gd name="connsiteY4" fmla="*/ 0 h 509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983" h="5095875">
                <a:moveTo>
                  <a:pt x="0" y="0"/>
                </a:moveTo>
                <a:lnTo>
                  <a:pt x="4581525" y="0"/>
                </a:lnTo>
                <a:cubicBezTo>
                  <a:pt x="4583113" y="1698625"/>
                  <a:pt x="4579937" y="3397250"/>
                  <a:pt x="4581525" y="5095875"/>
                </a:cubicBezTo>
                <a:lnTo>
                  <a:pt x="0" y="5095875"/>
                </a:lnTo>
                <a:lnTo>
                  <a:pt x="0" y="0"/>
                </a:lnTo>
                <a:close/>
              </a:path>
            </a:pathLst>
          </a:custGeom>
        </p:spPr>
        <p:txBody>
          <a:bodyPr/>
          <a:lstStyle/>
          <a:p>
            <a:r>
              <a:rPr lang="en-US"/>
              <a:t>Click icon to add picture</a:t>
            </a:r>
          </a:p>
        </p:txBody>
      </p:sp>
      <p:sp>
        <p:nvSpPr>
          <p:cNvPr id="11" name="TextBox 10">
            <a:extLst>
              <a:ext uri="{FF2B5EF4-FFF2-40B4-BE49-F238E27FC236}">
                <a16:creationId xmlns:a16="http://schemas.microsoft.com/office/drawing/2014/main" id="{311625A3-0604-4E29-9C94-C70B892B7EBC}"/>
              </a:ext>
            </a:extLst>
          </p:cNvPr>
          <p:cNvSpPr txBox="1"/>
          <p:nvPr/>
        </p:nvSpPr>
        <p:spPr>
          <a:xfrm>
            <a:off x="6473579" y="6375401"/>
            <a:ext cx="2073003" cy="256545"/>
          </a:xfrm>
          <a:prstGeom prst="rect">
            <a:avLst/>
          </a:prstGeom>
          <a:noFill/>
        </p:spPr>
        <p:txBody>
          <a:bodyPr wrap="none" rtlCol="0">
            <a:spAutoFit/>
          </a:bodyPr>
          <a:lstStyle/>
          <a:p>
            <a:r>
              <a:rPr lang="en-US" sz="1067">
                <a:solidFill>
                  <a:schemeClr val="tx1">
                    <a:alpha val="70000"/>
                  </a:schemeClr>
                </a:solidFill>
              </a:rPr>
              <a:t>© 2022 Planet Technologies.</a:t>
            </a:r>
          </a:p>
        </p:txBody>
      </p:sp>
      <p:sp>
        <p:nvSpPr>
          <p:cNvPr id="12" name="TextBox 11">
            <a:extLst>
              <a:ext uri="{FF2B5EF4-FFF2-40B4-BE49-F238E27FC236}">
                <a16:creationId xmlns:a16="http://schemas.microsoft.com/office/drawing/2014/main" id="{70DB496B-791E-4729-A523-B1EB904749CD}"/>
              </a:ext>
            </a:extLst>
          </p:cNvPr>
          <p:cNvSpPr txBox="1"/>
          <p:nvPr/>
        </p:nvSpPr>
        <p:spPr>
          <a:xfrm>
            <a:off x="10769600" y="6351942"/>
            <a:ext cx="844981" cy="256545"/>
          </a:xfrm>
          <a:prstGeom prst="rect">
            <a:avLst/>
          </a:prstGeom>
          <a:noFill/>
        </p:spPr>
        <p:txBody>
          <a:bodyPr wrap="square" rtlCol="0">
            <a:spAutoFit/>
          </a:bodyPr>
          <a:lstStyle/>
          <a:p>
            <a:pPr algn="r"/>
            <a:fld id="{25598385-00DA-4718-8A69-25ECA5EF2F77}" type="slidenum">
              <a:rPr lang="en-US" sz="1067" b="1" smtClean="0">
                <a:solidFill>
                  <a:schemeClr val="tx1">
                    <a:alpha val="70000"/>
                  </a:schemeClr>
                </a:solidFill>
              </a:rPr>
              <a:pPr algn="r"/>
              <a:t>‹#›</a:t>
            </a:fld>
            <a:endParaRPr lang="en-US" sz="1067" b="1">
              <a:solidFill>
                <a:schemeClr val="tx1">
                  <a:alpha val="70000"/>
                </a:schemeClr>
              </a:solidFill>
            </a:endParaRPr>
          </a:p>
        </p:txBody>
      </p:sp>
      <p:pic>
        <p:nvPicPr>
          <p:cNvPr id="17" name="Picture 16">
            <a:extLst>
              <a:ext uri="{FF2B5EF4-FFF2-40B4-BE49-F238E27FC236}">
                <a16:creationId xmlns:a16="http://schemas.microsoft.com/office/drawing/2014/main" id="{3E5B81CF-AFB0-4D00-820D-897AFB560A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3381" y="439992"/>
            <a:ext cx="1083607" cy="458840"/>
          </a:xfrm>
          <a:prstGeom prst="rect">
            <a:avLst/>
          </a:prstGeom>
        </p:spPr>
      </p:pic>
      <p:pic>
        <p:nvPicPr>
          <p:cNvPr id="19" name="Picture 18">
            <a:extLst>
              <a:ext uri="{FF2B5EF4-FFF2-40B4-BE49-F238E27FC236}">
                <a16:creationId xmlns:a16="http://schemas.microsoft.com/office/drawing/2014/main" id="{183E68CC-6D20-044D-ABC1-A5CA9A9AFA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5409" y="5928322"/>
            <a:ext cx="1202067" cy="328564"/>
          </a:xfrm>
          <a:prstGeom prst="rect">
            <a:avLst/>
          </a:prstGeom>
        </p:spPr>
      </p:pic>
      <p:pic>
        <p:nvPicPr>
          <p:cNvPr id="10" name="Picture 9" descr="A black and white sign&#10;&#10;Description automatically generated with low confidence">
            <a:extLst>
              <a:ext uri="{FF2B5EF4-FFF2-40B4-BE49-F238E27FC236}">
                <a16:creationId xmlns:a16="http://schemas.microsoft.com/office/drawing/2014/main" id="{223EB496-0F22-44BB-A56E-7D26353F9F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7400" y="482600"/>
            <a:ext cx="786201" cy="609600"/>
          </a:xfrm>
          <a:prstGeom prst="rect">
            <a:avLst/>
          </a:prstGeom>
        </p:spPr>
      </p:pic>
    </p:spTree>
    <p:extLst>
      <p:ext uri="{BB962C8B-B14F-4D97-AF65-F5344CB8AC3E}">
        <p14:creationId xmlns:p14="http://schemas.microsoft.com/office/powerpoint/2010/main" val="312651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5C34-879C-4706-9932-29EE638D31F2}"/>
              </a:ext>
            </a:extLst>
          </p:cNvPr>
          <p:cNvSpPr>
            <a:spLocks noGrp="1"/>
          </p:cNvSpPr>
          <p:nvPr>
            <p:ph type="ctrTitle"/>
          </p:nvPr>
        </p:nvSpPr>
        <p:spPr>
          <a:xfrm>
            <a:off x="920884" y="1147864"/>
            <a:ext cx="6190035" cy="1945530"/>
          </a:xfrm>
        </p:spPr>
        <p:txBody>
          <a:bodyPr anchor="b">
            <a:normAutofit/>
          </a:bodyPr>
          <a:lstStyle>
            <a:lvl1pPr algn="l">
              <a:lnSpc>
                <a:spcPct val="90000"/>
              </a:lnSpc>
              <a:defRPr sz="440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3CC60A6-BBEC-4005-BC63-F3E739A71020}"/>
              </a:ext>
            </a:extLst>
          </p:cNvPr>
          <p:cNvSpPr>
            <a:spLocks noGrp="1"/>
          </p:cNvSpPr>
          <p:nvPr>
            <p:ph type="body" sz="quarter" idx="10"/>
          </p:nvPr>
        </p:nvSpPr>
        <p:spPr>
          <a:xfrm>
            <a:off x="920750" y="3191281"/>
            <a:ext cx="4945063" cy="19455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56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ircl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81405660-BF40-41D1-8CA0-A25BE8CC7EC6}"/>
              </a:ext>
            </a:extLst>
          </p:cNvPr>
          <p:cNvSpPr>
            <a:spLocks noGrp="1"/>
          </p:cNvSpPr>
          <p:nvPr>
            <p:ph type="pic" sz="quarter" idx="10"/>
          </p:nvPr>
        </p:nvSpPr>
        <p:spPr>
          <a:xfrm>
            <a:off x="963004" y="2442388"/>
            <a:ext cx="3299434" cy="3297860"/>
          </a:xfrm>
          <a:prstGeom prst="ellipse">
            <a:avLst/>
          </a:prstGeom>
        </p:spPr>
        <p:txBody>
          <a:bodyPr/>
          <a:lstStyle/>
          <a:p>
            <a:endParaRPr lang="en-US"/>
          </a:p>
        </p:txBody>
      </p:sp>
      <p:sp>
        <p:nvSpPr>
          <p:cNvPr id="9" name="Text Placeholder 8">
            <a:extLst>
              <a:ext uri="{FF2B5EF4-FFF2-40B4-BE49-F238E27FC236}">
                <a16:creationId xmlns:a16="http://schemas.microsoft.com/office/drawing/2014/main" id="{8EC46E26-E406-4C18-B4FF-D9ECEA36ABB9}"/>
              </a:ext>
            </a:extLst>
          </p:cNvPr>
          <p:cNvSpPr>
            <a:spLocks noGrp="1"/>
          </p:cNvSpPr>
          <p:nvPr>
            <p:ph type="body" sz="quarter" idx="11"/>
          </p:nvPr>
        </p:nvSpPr>
        <p:spPr>
          <a:xfrm>
            <a:off x="920750" y="1533525"/>
            <a:ext cx="10350500" cy="67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4C1928F1-DD67-4A05-BCC4-EBF45ABE5442}"/>
              </a:ext>
            </a:extLst>
          </p:cNvPr>
          <p:cNvSpPr>
            <a:spLocks noGrp="1"/>
          </p:cNvSpPr>
          <p:nvPr>
            <p:ph type="body" sz="quarter" idx="12"/>
          </p:nvPr>
        </p:nvSpPr>
        <p:spPr>
          <a:xfrm>
            <a:off x="4688326" y="2698664"/>
            <a:ext cx="6582924" cy="3297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17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Intro &amp;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EC46E26-E406-4C18-B4FF-D9ECEA36ABB9}"/>
              </a:ext>
            </a:extLst>
          </p:cNvPr>
          <p:cNvSpPr>
            <a:spLocks noGrp="1"/>
          </p:cNvSpPr>
          <p:nvPr>
            <p:ph type="body" sz="quarter" idx="11"/>
          </p:nvPr>
        </p:nvSpPr>
        <p:spPr>
          <a:xfrm>
            <a:off x="920750" y="1533525"/>
            <a:ext cx="10350500" cy="84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E0A0CC17-AE6E-49C0-9A9B-AA4EDE8B80F2}"/>
              </a:ext>
            </a:extLst>
          </p:cNvPr>
          <p:cNvSpPr>
            <a:spLocks noGrp="1"/>
          </p:cNvSpPr>
          <p:nvPr>
            <p:ph type="body" sz="quarter" idx="13"/>
          </p:nvPr>
        </p:nvSpPr>
        <p:spPr>
          <a:xfrm>
            <a:off x="920750" y="2698664"/>
            <a:ext cx="4918075" cy="3297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980E74FF-A2EC-465D-88FD-2F8D14AE001F}"/>
              </a:ext>
            </a:extLst>
          </p:cNvPr>
          <p:cNvSpPr>
            <a:spLocks noGrp="1"/>
          </p:cNvSpPr>
          <p:nvPr>
            <p:ph type="body" sz="quarter" idx="14"/>
          </p:nvPr>
        </p:nvSpPr>
        <p:spPr>
          <a:xfrm>
            <a:off x="6353175" y="2698664"/>
            <a:ext cx="4918075" cy="3297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274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D0F-D37C-47DD-99C3-6C5B5401B591}"/>
              </a:ext>
            </a:extLst>
          </p:cNvPr>
          <p:cNvSpPr>
            <a:spLocks noGrp="1"/>
          </p:cNvSpPr>
          <p:nvPr>
            <p:ph type="title"/>
          </p:nvPr>
        </p:nvSpPr>
        <p:spPr>
          <a:xfrm>
            <a:off x="920750" y="889172"/>
            <a:ext cx="9332203" cy="672928"/>
          </a:xfrm>
        </p:spPr>
        <p:txBody>
          <a:bodyPr/>
          <a:lstStyle/>
          <a:p>
            <a:r>
              <a:rPr lang="en-US"/>
              <a:t>Click to edit Master title style</a:t>
            </a:r>
          </a:p>
        </p:txBody>
      </p:sp>
      <p:sp>
        <p:nvSpPr>
          <p:cNvPr id="8" name="Text Placeholder 8">
            <a:extLst>
              <a:ext uri="{FF2B5EF4-FFF2-40B4-BE49-F238E27FC236}">
                <a16:creationId xmlns:a16="http://schemas.microsoft.com/office/drawing/2014/main" id="{E0A0CC17-AE6E-49C0-9A9B-AA4EDE8B80F2}"/>
              </a:ext>
            </a:extLst>
          </p:cNvPr>
          <p:cNvSpPr>
            <a:spLocks noGrp="1"/>
          </p:cNvSpPr>
          <p:nvPr>
            <p:ph type="body" sz="quarter" idx="13"/>
          </p:nvPr>
        </p:nvSpPr>
        <p:spPr>
          <a:xfrm>
            <a:off x="920750" y="1914525"/>
            <a:ext cx="4918075" cy="408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980E74FF-A2EC-465D-88FD-2F8D14AE001F}"/>
              </a:ext>
            </a:extLst>
          </p:cNvPr>
          <p:cNvSpPr>
            <a:spLocks noGrp="1"/>
          </p:cNvSpPr>
          <p:nvPr>
            <p:ph type="body" sz="quarter" idx="14"/>
          </p:nvPr>
        </p:nvSpPr>
        <p:spPr>
          <a:xfrm>
            <a:off x="6353175" y="1914525"/>
            <a:ext cx="4918075" cy="408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52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theme" Target="../theme/theme2.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4FC01-05C2-480F-8847-A30522D0D233}"/>
              </a:ext>
            </a:extLst>
          </p:cNvPr>
          <p:cNvSpPr>
            <a:spLocks noGrp="1"/>
          </p:cNvSpPr>
          <p:nvPr>
            <p:ph type="title"/>
          </p:nvPr>
        </p:nvSpPr>
        <p:spPr>
          <a:xfrm>
            <a:off x="920750" y="889172"/>
            <a:ext cx="9332203" cy="667256"/>
          </a:xfrm>
          <a:prstGeom prst="rect">
            <a:avLst/>
          </a:prstGeom>
        </p:spPr>
        <p:txBody>
          <a:bodyPr vert="horz" lIns="91440" tIns="45720" rIns="91440" bIns="45720" rtlCol="0" anchor="t">
            <a:normAutofit/>
          </a:bodyPr>
          <a:lstStyle/>
          <a:p>
            <a:r>
              <a:rPr lang="en-US"/>
              <a:t>PowerPoint Title Example</a:t>
            </a:r>
          </a:p>
        </p:txBody>
      </p:sp>
      <p:sp>
        <p:nvSpPr>
          <p:cNvPr id="3" name="Text Placeholder 2">
            <a:extLst>
              <a:ext uri="{FF2B5EF4-FFF2-40B4-BE49-F238E27FC236}">
                <a16:creationId xmlns:a16="http://schemas.microsoft.com/office/drawing/2014/main" id="{0E54CE83-2424-4E16-88B1-BCCA610546A4}"/>
              </a:ext>
            </a:extLst>
          </p:cNvPr>
          <p:cNvSpPr>
            <a:spLocks noGrp="1"/>
          </p:cNvSpPr>
          <p:nvPr>
            <p:ph type="body" idx="1"/>
          </p:nvPr>
        </p:nvSpPr>
        <p:spPr>
          <a:xfrm>
            <a:off x="936460" y="1781855"/>
            <a:ext cx="10378427" cy="4351338"/>
          </a:xfrm>
          <a:prstGeom prst="rect">
            <a:avLst/>
          </a:prstGeom>
        </p:spPr>
        <p:txBody>
          <a:bodyPr vert="horz" lIns="91440" tIns="45720" rIns="91440" bIns="45720" rtlCol="0">
            <a:normAutofit/>
          </a:bodyPr>
          <a:lstStyle/>
          <a:p>
            <a:pPr lvl="0"/>
            <a:r>
              <a:rPr lang="en-US"/>
              <a:t>PowerPoint Title Example</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806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67" r:id="rId4"/>
    <p:sldLayoutId id="2147483668" r:id="rId5"/>
    <p:sldLayoutId id="2147483669" r:id="rId6"/>
    <p:sldLayoutId id="2147483654" r:id="rId7"/>
    <p:sldLayoutId id="2147483656" r:id="rId8"/>
    <p:sldLayoutId id="2147483657" r:id="rId9"/>
    <p:sldLayoutId id="2147483661" r:id="rId10"/>
    <p:sldLayoutId id="2147483658" r:id="rId11"/>
    <p:sldLayoutId id="2147483660" r:id="rId12"/>
    <p:sldLayoutId id="2147483688" r:id="rId13"/>
    <p:sldLayoutId id="2147483736" r:id="rId14"/>
  </p:sldLayoutIdLst>
  <p:txStyles>
    <p:titleStyle>
      <a:lvl1pPr algn="l" defTabSz="914400" rtl="0" eaLnBrk="1" latinLnBrk="0" hangingPunct="1">
        <a:lnSpc>
          <a:spcPct val="90000"/>
        </a:lnSpc>
        <a:spcBef>
          <a:spcPct val="0"/>
        </a:spcBef>
        <a:buNone/>
        <a:defRPr sz="3600" kern="1200" spc="-150" baseline="0">
          <a:solidFill>
            <a:schemeClr val="tx2"/>
          </a:solidFill>
          <a:latin typeface="Inter SemiBold" panose="02000503000000020004" pitchFamily="2" charset="0"/>
          <a:ea typeface="Inter SemiBold" panose="02000503000000020004" pitchFamily="2" charset="0"/>
          <a:cs typeface="+mj-cs"/>
        </a:defRPr>
      </a:lvl1pPr>
    </p:titleStyle>
    <p:bodyStyle>
      <a:lvl1pPr marL="0" indent="0" algn="l" defTabSz="914400" rtl="0" eaLnBrk="1" latinLnBrk="0" hangingPunct="1">
        <a:lnSpc>
          <a:spcPct val="100000"/>
        </a:lnSpc>
        <a:spcBef>
          <a:spcPts val="1000"/>
        </a:spcBef>
        <a:spcAft>
          <a:spcPts val="1400"/>
        </a:spcAft>
        <a:buFontTx/>
        <a:buNone/>
        <a:defRPr sz="2000" kern="1200" spc="-50" baseline="0">
          <a:solidFill>
            <a:schemeClr val="tx2"/>
          </a:solidFill>
          <a:latin typeface="Inter SemiBold" panose="02000503000000020004" pitchFamily="2" charset="0"/>
          <a:ea typeface="Inter SemiBold" panose="02000503000000020004" pitchFamily="2" charset="0"/>
          <a:cs typeface="+mn-cs"/>
        </a:defRPr>
      </a:lvl1pPr>
      <a:lvl2pPr marL="0" indent="0" algn="l" defTabSz="914400" rtl="0" eaLnBrk="1" latinLnBrk="0" hangingPunct="1">
        <a:lnSpc>
          <a:spcPct val="130000"/>
        </a:lnSpc>
        <a:spcBef>
          <a:spcPts val="0"/>
        </a:spcBef>
        <a:spcAft>
          <a:spcPts val="1200"/>
        </a:spcAft>
        <a:buFontTx/>
        <a:buNone/>
        <a:defRPr sz="1600" kern="1200">
          <a:solidFill>
            <a:schemeClr val="tx1"/>
          </a:solidFill>
          <a:latin typeface="+mn-lt"/>
          <a:ea typeface="+mn-ea"/>
          <a:cs typeface="+mn-cs"/>
        </a:defRPr>
      </a:lvl2pPr>
      <a:lvl3pPr marL="246888" indent="-109728" algn="l" defTabSz="914400" rtl="0" eaLnBrk="1" latinLnBrk="0" hangingPunct="1">
        <a:lnSpc>
          <a:spcPct val="130000"/>
        </a:lnSpc>
        <a:spcBef>
          <a:spcPts val="0"/>
        </a:spcBef>
        <a:spcAft>
          <a:spcPts val="1200"/>
        </a:spcAft>
        <a:buClr>
          <a:schemeClr val="accent1"/>
        </a:buClr>
        <a:buFontTx/>
        <a:buBlip>
          <a:blip r:embed="rId16"/>
        </a:buBlip>
        <a:defRPr sz="1600" kern="1200">
          <a:solidFill>
            <a:schemeClr val="tx1"/>
          </a:solidFill>
          <a:latin typeface="+mn-lt"/>
          <a:ea typeface="+mn-ea"/>
          <a:cs typeface="+mn-cs"/>
        </a:defRPr>
      </a:lvl3pPr>
      <a:lvl4pPr marL="457200" indent="-201168" algn="l" defTabSz="914400" rtl="0" eaLnBrk="1" latinLnBrk="0" hangingPunct="1">
        <a:lnSpc>
          <a:spcPct val="130000"/>
        </a:lnSpc>
        <a:spcBef>
          <a:spcPts val="0"/>
        </a:spcBef>
        <a:spcAft>
          <a:spcPts val="1200"/>
        </a:spcAft>
        <a:buClr>
          <a:schemeClr val="accent1"/>
        </a:buClr>
        <a:buFont typeface="Raleway Medium" panose="020B0603030101060003" pitchFamily="34" charset="0"/>
        <a:buChar char="—"/>
        <a:defRPr sz="1400" kern="1200">
          <a:solidFill>
            <a:schemeClr val="tx1"/>
          </a:solidFill>
          <a:latin typeface="+mn-lt"/>
          <a:ea typeface="+mn-ea"/>
          <a:cs typeface="+mn-cs"/>
        </a:defRPr>
      </a:lvl4pPr>
      <a:lvl5pPr marL="457200" indent="0" algn="l" defTabSz="914400" rtl="0" eaLnBrk="1" latinLnBrk="0" hangingPunct="1">
        <a:lnSpc>
          <a:spcPct val="13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4FC01-05C2-480F-8847-A30522D0D233}"/>
              </a:ext>
            </a:extLst>
          </p:cNvPr>
          <p:cNvSpPr>
            <a:spLocks noGrp="1"/>
          </p:cNvSpPr>
          <p:nvPr>
            <p:ph type="title"/>
          </p:nvPr>
        </p:nvSpPr>
        <p:spPr>
          <a:xfrm>
            <a:off x="920750" y="889172"/>
            <a:ext cx="9332203" cy="667256"/>
          </a:xfrm>
          <a:prstGeom prst="rect">
            <a:avLst/>
          </a:prstGeom>
        </p:spPr>
        <p:txBody>
          <a:bodyPr vert="horz" lIns="91440" tIns="45720" rIns="91440" bIns="45720" rtlCol="0" anchor="t">
            <a:normAutofit/>
          </a:bodyPr>
          <a:lstStyle/>
          <a:p>
            <a:r>
              <a:rPr lang="en-US"/>
              <a:t>PowerPoint Title Example</a:t>
            </a:r>
          </a:p>
        </p:txBody>
      </p:sp>
      <p:sp>
        <p:nvSpPr>
          <p:cNvPr id="3" name="Text Placeholder 2">
            <a:extLst>
              <a:ext uri="{FF2B5EF4-FFF2-40B4-BE49-F238E27FC236}">
                <a16:creationId xmlns:a16="http://schemas.microsoft.com/office/drawing/2014/main" id="{0E54CE83-2424-4E16-88B1-BCCA610546A4}"/>
              </a:ext>
            </a:extLst>
          </p:cNvPr>
          <p:cNvSpPr>
            <a:spLocks noGrp="1"/>
          </p:cNvSpPr>
          <p:nvPr>
            <p:ph type="body" idx="1"/>
          </p:nvPr>
        </p:nvSpPr>
        <p:spPr>
          <a:xfrm>
            <a:off x="936460" y="1781855"/>
            <a:ext cx="10378427" cy="4351338"/>
          </a:xfrm>
          <a:prstGeom prst="rect">
            <a:avLst/>
          </a:prstGeom>
        </p:spPr>
        <p:txBody>
          <a:bodyPr vert="horz" lIns="91440" tIns="45720" rIns="91440" bIns="45720" rtlCol="0">
            <a:normAutofit/>
          </a:bodyPr>
          <a:lstStyle/>
          <a:p>
            <a:pPr lvl="0"/>
            <a:r>
              <a:rPr lang="en-US"/>
              <a:t>PowerPoint Title Example</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3582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32" r:id="rId17"/>
    <p:sldLayoutId id="2147483733" r:id="rId18"/>
    <p:sldLayoutId id="2147483734" r:id="rId19"/>
    <p:sldLayoutId id="2147483735" r:id="rId20"/>
    <p:sldLayoutId id="2147483713" r:id="rId21"/>
    <p:sldLayoutId id="2147483714" r:id="rId22"/>
    <p:sldLayoutId id="2147483715" r:id="rId23"/>
    <p:sldLayoutId id="2147483716" r:id="rId24"/>
    <p:sldLayoutId id="2147483717" r:id="rId25"/>
    <p:sldLayoutId id="2147483718" r:id="rId26"/>
    <p:sldLayoutId id="2147483720" r:id="rId27"/>
    <p:sldLayoutId id="2147483727" r:id="rId28"/>
    <p:sldLayoutId id="2147483728" r:id="rId29"/>
    <p:sldLayoutId id="2147483729" r:id="rId30"/>
    <p:sldLayoutId id="2147483730" r:id="rId31"/>
    <p:sldLayoutId id="2147483737" r:id="rId32"/>
    <p:sldLayoutId id="2147483738" r:id="rId33"/>
    <p:sldLayoutId id="2147483739" r:id="rId34"/>
    <p:sldLayoutId id="2147483740" r:id="rId35"/>
    <p:sldLayoutId id="2147483741" r:id="rId36"/>
    <p:sldLayoutId id="2147483742" r:id="rId37"/>
    <p:sldLayoutId id="2147483743" r:id="rId38"/>
  </p:sldLayoutIdLst>
  <p:txStyles>
    <p:titleStyle>
      <a:lvl1pPr algn="l" defTabSz="914400" rtl="0" eaLnBrk="1" latinLnBrk="0" hangingPunct="1">
        <a:lnSpc>
          <a:spcPct val="90000"/>
        </a:lnSpc>
        <a:spcBef>
          <a:spcPct val="0"/>
        </a:spcBef>
        <a:buNone/>
        <a:defRPr sz="3600" kern="1200" spc="-150" baseline="0">
          <a:solidFill>
            <a:schemeClr val="tx2"/>
          </a:solidFill>
          <a:latin typeface="Inter SemiBold" panose="02000503000000020004" pitchFamily="2" charset="0"/>
          <a:ea typeface="Inter SemiBold" panose="02000503000000020004" pitchFamily="2" charset="0"/>
          <a:cs typeface="+mj-cs"/>
        </a:defRPr>
      </a:lvl1pPr>
    </p:titleStyle>
    <p:bodyStyle>
      <a:lvl1pPr marL="0" indent="0" algn="l" defTabSz="914400" rtl="0" eaLnBrk="1" latinLnBrk="0" hangingPunct="1">
        <a:lnSpc>
          <a:spcPct val="100000"/>
        </a:lnSpc>
        <a:spcBef>
          <a:spcPts val="1000"/>
        </a:spcBef>
        <a:spcAft>
          <a:spcPts val="1400"/>
        </a:spcAft>
        <a:buFontTx/>
        <a:buNone/>
        <a:defRPr sz="2000" kern="1200" spc="-50" baseline="0">
          <a:solidFill>
            <a:schemeClr val="tx2"/>
          </a:solidFill>
          <a:latin typeface="Inter SemiBold" panose="02000503000000020004" pitchFamily="2" charset="0"/>
          <a:ea typeface="Inter SemiBold" panose="02000503000000020004" pitchFamily="2" charset="0"/>
          <a:cs typeface="+mn-cs"/>
        </a:defRPr>
      </a:lvl1pPr>
      <a:lvl2pPr marL="0" indent="0" algn="l" defTabSz="914400" rtl="0" eaLnBrk="1" latinLnBrk="0" hangingPunct="1">
        <a:lnSpc>
          <a:spcPct val="130000"/>
        </a:lnSpc>
        <a:spcBef>
          <a:spcPts val="0"/>
        </a:spcBef>
        <a:spcAft>
          <a:spcPts val="1200"/>
        </a:spcAft>
        <a:buFontTx/>
        <a:buNone/>
        <a:defRPr sz="1600" kern="1200">
          <a:solidFill>
            <a:schemeClr val="tx1"/>
          </a:solidFill>
          <a:latin typeface="+mn-lt"/>
          <a:ea typeface="+mn-ea"/>
          <a:cs typeface="+mn-cs"/>
        </a:defRPr>
      </a:lvl2pPr>
      <a:lvl3pPr marL="246888" indent="-109728" algn="l" defTabSz="914400" rtl="0" eaLnBrk="1" latinLnBrk="0" hangingPunct="1">
        <a:lnSpc>
          <a:spcPct val="130000"/>
        </a:lnSpc>
        <a:spcBef>
          <a:spcPts val="0"/>
        </a:spcBef>
        <a:spcAft>
          <a:spcPts val="1200"/>
        </a:spcAft>
        <a:buClr>
          <a:schemeClr val="accent1"/>
        </a:buClr>
        <a:buFontTx/>
        <a:buBlip>
          <a:blip r:embed="rId40"/>
        </a:buBlip>
        <a:defRPr sz="1600" kern="1200">
          <a:solidFill>
            <a:schemeClr val="tx1"/>
          </a:solidFill>
          <a:latin typeface="+mn-lt"/>
          <a:ea typeface="+mn-ea"/>
          <a:cs typeface="+mn-cs"/>
        </a:defRPr>
      </a:lvl3pPr>
      <a:lvl4pPr marL="457200" indent="-201168" algn="l" defTabSz="914400" rtl="0" eaLnBrk="1" latinLnBrk="0" hangingPunct="1">
        <a:lnSpc>
          <a:spcPct val="130000"/>
        </a:lnSpc>
        <a:spcBef>
          <a:spcPts val="0"/>
        </a:spcBef>
        <a:spcAft>
          <a:spcPts val="1200"/>
        </a:spcAft>
        <a:buClr>
          <a:schemeClr val="accent1"/>
        </a:buClr>
        <a:buFont typeface="Raleway Medium" panose="020B0603030101060003" pitchFamily="34" charset="0"/>
        <a:buChar char="—"/>
        <a:defRPr sz="1400" kern="1200">
          <a:solidFill>
            <a:schemeClr val="tx1"/>
          </a:solidFill>
          <a:latin typeface="+mn-lt"/>
          <a:ea typeface="+mn-ea"/>
          <a:cs typeface="+mn-cs"/>
        </a:defRPr>
      </a:lvl4pPr>
      <a:lvl5pPr marL="457200" indent="0" algn="l" defTabSz="914400" rtl="0" eaLnBrk="1" latinLnBrk="0" hangingPunct="1">
        <a:lnSpc>
          <a:spcPct val="13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eg"/><Relationship Id="rId1" Type="http://schemas.openxmlformats.org/officeDocument/2006/relationships/slideLayout" Target="../slideLayouts/slideLayout37.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40.jpe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42.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jpeg"/><Relationship Id="rId1" Type="http://schemas.openxmlformats.org/officeDocument/2006/relationships/slideLayout" Target="../slideLayouts/slideLayout3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eg"/><Relationship Id="rId1" Type="http://schemas.openxmlformats.org/officeDocument/2006/relationships/slideLayout" Target="../slideLayouts/slideLayout37.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4.jpeg"/><Relationship Id="rId7" Type="http://schemas.openxmlformats.org/officeDocument/2006/relationships/image" Target="../media/image13.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4.jpeg"/><Relationship Id="rId7" Type="http://schemas.openxmlformats.org/officeDocument/2006/relationships/image" Target="../media/image13.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4.jpeg"/><Relationship Id="rId7" Type="http://schemas.openxmlformats.org/officeDocument/2006/relationships/image" Target="../media/image13.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41.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41.xml"/><Relationship Id="rId5" Type="http://schemas.openxmlformats.org/officeDocument/2006/relationships/image" Target="../media/image70.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sv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tr.wikipedia.org/wiki/Microsoft_Team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37.xml"/><Relationship Id="rId4" Type="http://schemas.openxmlformats.org/officeDocument/2006/relationships/image" Target="../media/image30.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now, mountain, outdoor, nature&#10;&#10;Description automatically generated">
            <a:extLst>
              <a:ext uri="{FF2B5EF4-FFF2-40B4-BE49-F238E27FC236}">
                <a16:creationId xmlns:a16="http://schemas.microsoft.com/office/drawing/2014/main" id="{D78ED544-66AC-C7D7-AD4C-89AE4F9A2EA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1920" r="2308"/>
          <a:stretch/>
        </p:blipFill>
        <p:spPr>
          <a:xfrm>
            <a:off x="6096000" y="723900"/>
            <a:ext cx="5364163" cy="5410200"/>
          </a:xfrm>
        </p:spPr>
      </p:pic>
      <p:sp>
        <p:nvSpPr>
          <p:cNvPr id="3" name="Title 2">
            <a:extLst>
              <a:ext uri="{FF2B5EF4-FFF2-40B4-BE49-F238E27FC236}">
                <a16:creationId xmlns:a16="http://schemas.microsoft.com/office/drawing/2014/main" id="{E7726F6C-1AFB-7246-50F4-76BF1489324F}"/>
              </a:ext>
            </a:extLst>
          </p:cNvPr>
          <p:cNvSpPr>
            <a:spLocks noGrp="1"/>
          </p:cNvSpPr>
          <p:nvPr>
            <p:ph type="title"/>
          </p:nvPr>
        </p:nvSpPr>
        <p:spPr>
          <a:xfrm>
            <a:off x="731520" y="1717344"/>
            <a:ext cx="5046980" cy="1984446"/>
          </a:xfrm>
        </p:spPr>
        <p:txBody>
          <a:bodyPr/>
          <a:lstStyle/>
          <a:p>
            <a:br>
              <a:rPr lang="en-US"/>
            </a:br>
            <a:r>
              <a:rPr lang="en-US"/>
              <a:t>Train the Trainer - </a:t>
            </a:r>
            <a:br>
              <a:rPr lang="en-US"/>
            </a:br>
            <a:r>
              <a:rPr lang="en-US"/>
              <a:t>What to Use When</a:t>
            </a:r>
          </a:p>
        </p:txBody>
      </p:sp>
      <p:sp>
        <p:nvSpPr>
          <p:cNvPr id="4" name="Subtitle 3">
            <a:extLst>
              <a:ext uri="{FF2B5EF4-FFF2-40B4-BE49-F238E27FC236}">
                <a16:creationId xmlns:a16="http://schemas.microsoft.com/office/drawing/2014/main" id="{187F0A41-CE6E-07F8-AB7F-9E6C7E673C1C}"/>
              </a:ext>
            </a:extLst>
          </p:cNvPr>
          <p:cNvSpPr>
            <a:spLocks noGrp="1"/>
          </p:cNvSpPr>
          <p:nvPr>
            <p:ph type="subTitle" idx="1"/>
          </p:nvPr>
        </p:nvSpPr>
        <p:spPr>
          <a:xfrm>
            <a:off x="731519" y="4037875"/>
            <a:ext cx="4803519" cy="276999"/>
          </a:xfrm>
        </p:spPr>
        <p:txBody>
          <a:bodyPr/>
          <a:lstStyle/>
          <a:p>
            <a:r>
              <a:rPr lang="en-US" sz="1800"/>
              <a:t>We will get started shortly!</a:t>
            </a:r>
          </a:p>
        </p:txBody>
      </p:sp>
    </p:spTree>
    <p:extLst>
      <p:ext uri="{BB962C8B-B14F-4D97-AF65-F5344CB8AC3E}">
        <p14:creationId xmlns:p14="http://schemas.microsoft.com/office/powerpoint/2010/main" val="278826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0B9B-D983-4085-98ED-FB940612BC64}"/>
              </a:ext>
            </a:extLst>
          </p:cNvPr>
          <p:cNvSpPr>
            <a:spLocks noGrp="1"/>
          </p:cNvSpPr>
          <p:nvPr>
            <p:ph type="title"/>
          </p:nvPr>
        </p:nvSpPr>
        <p:spPr/>
        <p:txBody>
          <a:bodyPr/>
          <a:lstStyle/>
          <a:p>
            <a:r>
              <a:rPr lang="en-US"/>
              <a:t>Settings – Note slides</a:t>
            </a:r>
          </a:p>
        </p:txBody>
      </p:sp>
      <p:sp>
        <p:nvSpPr>
          <p:cNvPr id="3" name="Content Placeholder 2">
            <a:extLst>
              <a:ext uri="{FF2B5EF4-FFF2-40B4-BE49-F238E27FC236}">
                <a16:creationId xmlns:a16="http://schemas.microsoft.com/office/drawing/2014/main" id="{21DDCE71-C4DD-455E-8C80-71D6A75AA5BA}"/>
              </a:ext>
            </a:extLst>
          </p:cNvPr>
          <p:cNvSpPr>
            <a:spLocks noGrp="1"/>
          </p:cNvSpPr>
          <p:nvPr>
            <p:ph type="body" sz="quarter" idx="11"/>
          </p:nvPr>
        </p:nvSpPr>
        <p:spPr/>
        <p:txBody>
          <a:bodyPr/>
          <a:lstStyle/>
          <a:p>
            <a:pPr marL="304792" indent="-304792">
              <a:buFont typeface="+mj-lt"/>
              <a:buAutoNum type="arabicPeriod"/>
            </a:pPr>
            <a:r>
              <a:rPr lang="en-US"/>
              <a:t>Go to the </a:t>
            </a:r>
            <a:r>
              <a:rPr lang="en-US" i="1"/>
              <a:t>File tab</a:t>
            </a:r>
            <a:r>
              <a:rPr lang="en-US"/>
              <a:t>.</a:t>
            </a:r>
          </a:p>
          <a:p>
            <a:pPr marL="304792" indent="-304792">
              <a:buFont typeface="+mj-lt"/>
              <a:buAutoNum type="arabicPeriod"/>
            </a:pPr>
            <a:r>
              <a:rPr lang="en-US"/>
              <a:t>Select </a:t>
            </a:r>
            <a:r>
              <a:rPr lang="en-US" b="1"/>
              <a:t>Print</a:t>
            </a:r>
            <a:r>
              <a:rPr lang="en-US"/>
              <a:t>.</a:t>
            </a:r>
          </a:p>
          <a:p>
            <a:endParaRPr lang="en-US"/>
          </a:p>
        </p:txBody>
      </p:sp>
      <p:pic>
        <p:nvPicPr>
          <p:cNvPr id="8" name="Picture 7">
            <a:extLst>
              <a:ext uri="{FF2B5EF4-FFF2-40B4-BE49-F238E27FC236}">
                <a16:creationId xmlns:a16="http://schemas.microsoft.com/office/drawing/2014/main" id="{D066B79B-7D57-49A0-9E96-F8D14F9B979A}"/>
              </a:ext>
            </a:extLst>
          </p:cNvPr>
          <p:cNvPicPr>
            <a:picLocks noChangeAspect="1"/>
          </p:cNvPicPr>
          <p:nvPr/>
        </p:nvPicPr>
        <p:blipFill>
          <a:blip r:embed="rId3"/>
          <a:stretch>
            <a:fillRect/>
          </a:stretch>
        </p:blipFill>
        <p:spPr>
          <a:xfrm>
            <a:off x="8356170" y="0"/>
            <a:ext cx="3835831" cy="6858000"/>
          </a:xfrm>
          <a:prstGeom prst="rect">
            <a:avLst/>
          </a:prstGeom>
        </p:spPr>
      </p:pic>
    </p:spTree>
    <p:extLst>
      <p:ext uri="{BB962C8B-B14F-4D97-AF65-F5344CB8AC3E}">
        <p14:creationId xmlns:p14="http://schemas.microsoft.com/office/powerpoint/2010/main" val="31330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0B9B-D983-4085-98ED-FB940612BC64}"/>
              </a:ext>
            </a:extLst>
          </p:cNvPr>
          <p:cNvSpPr>
            <a:spLocks noGrp="1"/>
          </p:cNvSpPr>
          <p:nvPr>
            <p:ph type="title"/>
          </p:nvPr>
        </p:nvSpPr>
        <p:spPr/>
        <p:txBody>
          <a:bodyPr/>
          <a:lstStyle/>
          <a:p>
            <a:r>
              <a:rPr lang="en-US"/>
              <a:t>Settings – Note slides</a:t>
            </a:r>
          </a:p>
        </p:txBody>
      </p:sp>
      <p:sp>
        <p:nvSpPr>
          <p:cNvPr id="3" name="Content Placeholder 2">
            <a:extLst>
              <a:ext uri="{FF2B5EF4-FFF2-40B4-BE49-F238E27FC236}">
                <a16:creationId xmlns:a16="http://schemas.microsoft.com/office/drawing/2014/main" id="{21DDCE71-C4DD-455E-8C80-71D6A75AA5BA}"/>
              </a:ext>
            </a:extLst>
          </p:cNvPr>
          <p:cNvSpPr>
            <a:spLocks noGrp="1"/>
          </p:cNvSpPr>
          <p:nvPr>
            <p:ph type="body" sz="quarter" idx="11"/>
          </p:nvPr>
        </p:nvSpPr>
        <p:spPr/>
        <p:txBody>
          <a:bodyPr/>
          <a:lstStyle/>
          <a:p>
            <a:pPr marL="304792" indent="-304792">
              <a:buFont typeface="+mj-lt"/>
              <a:buAutoNum type="arabicPeriod"/>
            </a:pPr>
            <a:r>
              <a:rPr lang="en-US"/>
              <a:t>Go to the </a:t>
            </a:r>
            <a:r>
              <a:rPr lang="en-US" i="1"/>
              <a:t>File tab</a:t>
            </a:r>
            <a:r>
              <a:rPr lang="en-US"/>
              <a:t>.</a:t>
            </a:r>
          </a:p>
          <a:p>
            <a:pPr marL="304792" indent="-304792">
              <a:buFont typeface="+mj-lt"/>
              <a:buAutoNum type="arabicPeriod"/>
            </a:pPr>
            <a:r>
              <a:rPr lang="en-US"/>
              <a:t>Select </a:t>
            </a:r>
            <a:r>
              <a:rPr lang="en-US" b="1"/>
              <a:t>Print</a:t>
            </a:r>
            <a:r>
              <a:rPr lang="en-US"/>
              <a:t>.</a:t>
            </a:r>
          </a:p>
          <a:p>
            <a:pPr marL="304792" indent="-304792">
              <a:buFont typeface="+mj-lt"/>
              <a:buAutoNum type="arabicPeriod"/>
            </a:pPr>
            <a:r>
              <a:rPr lang="en-US"/>
              <a:t>Under Slides, change Full Page Slides to </a:t>
            </a:r>
            <a:r>
              <a:rPr lang="en-US" b="1"/>
              <a:t>Note Pages</a:t>
            </a:r>
            <a:r>
              <a:rPr lang="en-US"/>
              <a:t>.</a:t>
            </a:r>
          </a:p>
          <a:p>
            <a:pPr marL="304792" indent="-304792">
              <a:buFont typeface="+mj-lt"/>
              <a:buAutoNum type="arabicPeriod"/>
            </a:pPr>
            <a:r>
              <a:rPr lang="en-US"/>
              <a:t>Select your printer.</a:t>
            </a:r>
          </a:p>
          <a:p>
            <a:pPr marL="304792" indent="-304792">
              <a:buFont typeface="+mj-lt"/>
              <a:buAutoNum type="arabicPeriod"/>
            </a:pPr>
            <a:r>
              <a:rPr lang="en-US"/>
              <a:t>Select </a:t>
            </a:r>
            <a:r>
              <a:rPr lang="en-US" b="1"/>
              <a:t>Print</a:t>
            </a:r>
            <a:r>
              <a:rPr lang="en-US"/>
              <a:t>.</a:t>
            </a:r>
          </a:p>
          <a:p>
            <a:endParaRPr lang="en-US"/>
          </a:p>
        </p:txBody>
      </p:sp>
      <p:pic>
        <p:nvPicPr>
          <p:cNvPr id="8" name="Picture 7">
            <a:extLst>
              <a:ext uri="{FF2B5EF4-FFF2-40B4-BE49-F238E27FC236}">
                <a16:creationId xmlns:a16="http://schemas.microsoft.com/office/drawing/2014/main" id="{D066B79B-7D57-49A0-9E96-F8D14F9B979A}"/>
              </a:ext>
            </a:extLst>
          </p:cNvPr>
          <p:cNvPicPr>
            <a:picLocks noChangeAspect="1"/>
          </p:cNvPicPr>
          <p:nvPr/>
        </p:nvPicPr>
        <p:blipFill rotWithShape="1">
          <a:blip r:embed="rId3"/>
          <a:srcRect l="28484" t="39931" r="1" b="-1"/>
          <a:stretch/>
        </p:blipFill>
        <p:spPr>
          <a:xfrm>
            <a:off x="8178800" y="1"/>
            <a:ext cx="4572000" cy="6865937"/>
          </a:xfrm>
          <a:prstGeom prst="rect">
            <a:avLst/>
          </a:prstGeom>
        </p:spPr>
      </p:pic>
      <p:sp>
        <p:nvSpPr>
          <p:cNvPr id="4" name="Arrow: Up 3">
            <a:extLst>
              <a:ext uri="{FF2B5EF4-FFF2-40B4-BE49-F238E27FC236}">
                <a16:creationId xmlns:a16="http://schemas.microsoft.com/office/drawing/2014/main" id="{D4327213-62F5-422D-B082-3B86F77C0A91}"/>
              </a:ext>
            </a:extLst>
          </p:cNvPr>
          <p:cNvSpPr/>
          <p:nvPr/>
        </p:nvSpPr>
        <p:spPr>
          <a:xfrm>
            <a:off x="10213909" y="2035628"/>
            <a:ext cx="609600" cy="812800"/>
          </a:xfrm>
          <a:prstGeom prst="upArrow">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0919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05BD-7641-4BB5-A5DB-FD87C97681F2}"/>
              </a:ext>
            </a:extLst>
          </p:cNvPr>
          <p:cNvSpPr>
            <a:spLocks noGrp="1"/>
          </p:cNvSpPr>
          <p:nvPr>
            <p:ph type="title"/>
          </p:nvPr>
        </p:nvSpPr>
        <p:spPr/>
        <p:txBody>
          <a:bodyPr/>
          <a:lstStyle/>
          <a:p>
            <a:r>
              <a:rPr lang="en-US"/>
              <a:t>Review the deck</a:t>
            </a:r>
          </a:p>
        </p:txBody>
      </p:sp>
      <p:sp>
        <p:nvSpPr>
          <p:cNvPr id="3" name="Content Placeholder 2">
            <a:extLst>
              <a:ext uri="{FF2B5EF4-FFF2-40B4-BE49-F238E27FC236}">
                <a16:creationId xmlns:a16="http://schemas.microsoft.com/office/drawing/2014/main" id="{6F9DB66C-A0FB-413B-B8A6-C9A05C1AFC25}"/>
              </a:ext>
            </a:extLst>
          </p:cNvPr>
          <p:cNvSpPr>
            <a:spLocks noGrp="1"/>
          </p:cNvSpPr>
          <p:nvPr>
            <p:ph type="body" sz="quarter" idx="11"/>
          </p:nvPr>
        </p:nvSpPr>
        <p:spPr/>
        <p:txBody>
          <a:bodyPr/>
          <a:lstStyle/>
          <a:p>
            <a:r>
              <a:rPr lang="en-US"/>
              <a:t>Run through the training deck in Presenter view.</a:t>
            </a:r>
          </a:p>
          <a:p>
            <a:r>
              <a:rPr lang="en-US"/>
              <a:t>Review and update the notes as needed.</a:t>
            </a:r>
          </a:p>
          <a:p>
            <a:r>
              <a:rPr lang="en-US"/>
              <a:t>	Make it sound like you.</a:t>
            </a:r>
          </a:p>
          <a:p>
            <a:r>
              <a:rPr lang="en-US"/>
              <a:t>	This is your presentation.</a:t>
            </a:r>
          </a:p>
        </p:txBody>
      </p:sp>
    </p:spTree>
    <p:extLst>
      <p:ext uri="{BB962C8B-B14F-4D97-AF65-F5344CB8AC3E}">
        <p14:creationId xmlns:p14="http://schemas.microsoft.com/office/powerpoint/2010/main" val="249624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753C-FC2A-4B2D-A883-57AB9AC58604}"/>
              </a:ext>
            </a:extLst>
          </p:cNvPr>
          <p:cNvSpPr>
            <a:spLocks noGrp="1"/>
          </p:cNvSpPr>
          <p:nvPr>
            <p:ph type="title"/>
          </p:nvPr>
        </p:nvSpPr>
        <p:spPr/>
        <p:txBody>
          <a:bodyPr/>
          <a:lstStyle/>
          <a:p>
            <a:r>
              <a:rPr lang="en-US"/>
              <a:t>Moving between PowerPoint and Demo</a:t>
            </a:r>
          </a:p>
        </p:txBody>
      </p:sp>
      <p:sp>
        <p:nvSpPr>
          <p:cNvPr id="3" name="Content Placeholder 2">
            <a:extLst>
              <a:ext uri="{FF2B5EF4-FFF2-40B4-BE49-F238E27FC236}">
                <a16:creationId xmlns:a16="http://schemas.microsoft.com/office/drawing/2014/main" id="{3689EDBB-96F9-41AD-B280-D4D6FAD02449}"/>
              </a:ext>
            </a:extLst>
          </p:cNvPr>
          <p:cNvSpPr>
            <a:spLocks noGrp="1"/>
          </p:cNvSpPr>
          <p:nvPr>
            <p:ph type="body" sz="quarter" idx="11"/>
          </p:nvPr>
        </p:nvSpPr>
        <p:spPr/>
        <p:txBody>
          <a:bodyPr/>
          <a:lstStyle/>
          <a:p>
            <a:r>
              <a:rPr lang="en-US"/>
              <a:t>Practice switching between your deck and your demo environment.</a:t>
            </a:r>
          </a:p>
          <a:p>
            <a:r>
              <a:rPr lang="en-US"/>
              <a:t>	Use ALT + Tab to show all open applications.</a:t>
            </a:r>
          </a:p>
          <a:p>
            <a:r>
              <a:rPr lang="en-US"/>
              <a:t>	Use the Tab key to move from application to application.</a:t>
            </a:r>
          </a:p>
          <a:p>
            <a:r>
              <a:rPr lang="en-US"/>
              <a:t>	The white outline indicates the selected application.</a:t>
            </a:r>
          </a:p>
          <a:p>
            <a:r>
              <a:rPr lang="en-US"/>
              <a:t>	Release ALT to select an application to show.</a:t>
            </a:r>
          </a:p>
          <a:p>
            <a:endParaRPr lang="en-US"/>
          </a:p>
        </p:txBody>
      </p:sp>
      <p:pic>
        <p:nvPicPr>
          <p:cNvPr id="4" name="Picture 3">
            <a:extLst>
              <a:ext uri="{FF2B5EF4-FFF2-40B4-BE49-F238E27FC236}">
                <a16:creationId xmlns:a16="http://schemas.microsoft.com/office/drawing/2014/main" id="{775A4A1F-0A51-4282-B0D8-8DA62CF7F69A}"/>
              </a:ext>
            </a:extLst>
          </p:cNvPr>
          <p:cNvPicPr>
            <a:picLocks noChangeAspect="1"/>
          </p:cNvPicPr>
          <p:nvPr/>
        </p:nvPicPr>
        <p:blipFill>
          <a:blip r:embed="rId3"/>
          <a:stretch>
            <a:fillRect/>
          </a:stretch>
        </p:blipFill>
        <p:spPr>
          <a:xfrm>
            <a:off x="0" y="4345003"/>
            <a:ext cx="12192000" cy="2538397"/>
          </a:xfrm>
          <a:prstGeom prst="rect">
            <a:avLst/>
          </a:prstGeom>
        </p:spPr>
      </p:pic>
      <p:pic>
        <p:nvPicPr>
          <p:cNvPr id="1026" name="Picture 2" descr="Image result for image of ALT + Tab">
            <a:extLst>
              <a:ext uri="{FF2B5EF4-FFF2-40B4-BE49-F238E27FC236}">
                <a16:creationId xmlns:a16="http://schemas.microsoft.com/office/drawing/2014/main" id="{16F6CEDB-04FA-4FF7-8EBD-A509F912B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326" y="2033876"/>
            <a:ext cx="2927349" cy="213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80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8E15-EE31-426E-89F9-1117160DE078}"/>
              </a:ext>
            </a:extLst>
          </p:cNvPr>
          <p:cNvSpPr>
            <a:spLocks noGrp="1"/>
          </p:cNvSpPr>
          <p:nvPr>
            <p:ph type="title"/>
          </p:nvPr>
        </p:nvSpPr>
        <p:spPr/>
        <p:txBody>
          <a:bodyPr>
            <a:normAutofit/>
          </a:bodyPr>
          <a:lstStyle/>
          <a:p>
            <a:r>
              <a:rPr lang="en-US"/>
              <a:t>How to remove and add logos</a:t>
            </a:r>
          </a:p>
        </p:txBody>
      </p:sp>
      <p:sp>
        <p:nvSpPr>
          <p:cNvPr id="4" name="Text Placeholder 3">
            <a:extLst>
              <a:ext uri="{FF2B5EF4-FFF2-40B4-BE49-F238E27FC236}">
                <a16:creationId xmlns:a16="http://schemas.microsoft.com/office/drawing/2014/main" id="{141B8FF4-F962-4FCD-0903-F6C554B53B03}"/>
              </a:ext>
            </a:extLst>
          </p:cNvPr>
          <p:cNvSpPr>
            <a:spLocks noGrp="1"/>
          </p:cNvSpPr>
          <p:nvPr>
            <p:ph type="body" sz="quarter" idx="11"/>
          </p:nvPr>
        </p:nvSpPr>
        <p:spPr/>
        <p:txBody>
          <a:bodyPr/>
          <a:lstStyle/>
          <a:p>
            <a:endParaRPr lang="en-US"/>
          </a:p>
        </p:txBody>
      </p:sp>
      <p:pic>
        <p:nvPicPr>
          <p:cNvPr id="5" name="Content Placeholder 4">
            <a:extLst>
              <a:ext uri="{FF2B5EF4-FFF2-40B4-BE49-F238E27FC236}">
                <a16:creationId xmlns:a16="http://schemas.microsoft.com/office/drawing/2014/main" id="{655F6515-DE4F-4679-872C-0A027BA16966}"/>
              </a:ext>
            </a:extLst>
          </p:cNvPr>
          <p:cNvPicPr>
            <a:picLocks noGrp="1" noChangeAspect="1"/>
          </p:cNvPicPr>
          <p:nvPr>
            <p:ph idx="4294967295"/>
          </p:nvPr>
        </p:nvPicPr>
        <p:blipFill rotWithShape="1">
          <a:blip r:embed="rId3"/>
          <a:srcRect b="25558"/>
          <a:stretch/>
        </p:blipFill>
        <p:spPr>
          <a:xfrm>
            <a:off x="2375694" y="1808163"/>
            <a:ext cx="7440613" cy="3759200"/>
          </a:xfrm>
        </p:spPr>
      </p:pic>
      <p:sp>
        <p:nvSpPr>
          <p:cNvPr id="6" name="Rectangle: Rounded Corners 5">
            <a:extLst>
              <a:ext uri="{FF2B5EF4-FFF2-40B4-BE49-F238E27FC236}">
                <a16:creationId xmlns:a16="http://schemas.microsoft.com/office/drawing/2014/main" id="{D51C2ECF-D5BA-463E-BE77-8452F535B909}"/>
              </a:ext>
            </a:extLst>
          </p:cNvPr>
          <p:cNvSpPr/>
          <p:nvPr/>
        </p:nvSpPr>
        <p:spPr>
          <a:xfrm>
            <a:off x="6612835" y="2009668"/>
            <a:ext cx="508000" cy="28295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Rounded Corners 6">
            <a:extLst>
              <a:ext uri="{FF2B5EF4-FFF2-40B4-BE49-F238E27FC236}">
                <a16:creationId xmlns:a16="http://schemas.microsoft.com/office/drawing/2014/main" id="{F197D574-27D4-4D3E-ACB4-A05A437C3DBE}"/>
              </a:ext>
            </a:extLst>
          </p:cNvPr>
          <p:cNvSpPr/>
          <p:nvPr/>
        </p:nvSpPr>
        <p:spPr>
          <a:xfrm>
            <a:off x="4078386" y="2137912"/>
            <a:ext cx="1077187" cy="96093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Rounded Corners 7">
            <a:extLst>
              <a:ext uri="{FF2B5EF4-FFF2-40B4-BE49-F238E27FC236}">
                <a16:creationId xmlns:a16="http://schemas.microsoft.com/office/drawing/2014/main" id="{BB7D8713-EB3F-46BE-BD80-3DC24D4E2431}"/>
              </a:ext>
            </a:extLst>
          </p:cNvPr>
          <p:cNvSpPr/>
          <p:nvPr/>
        </p:nvSpPr>
        <p:spPr>
          <a:xfrm>
            <a:off x="4078386" y="2137912"/>
            <a:ext cx="1077187" cy="35917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73AECF09-05F7-44AC-AC5F-6E9B9770CECA}"/>
              </a:ext>
            </a:extLst>
          </p:cNvPr>
          <p:cNvPicPr>
            <a:picLocks noChangeAspect="1"/>
          </p:cNvPicPr>
          <p:nvPr/>
        </p:nvPicPr>
        <p:blipFill rotWithShape="1">
          <a:blip r:embed="rId4"/>
          <a:srcRect b="25558"/>
          <a:stretch/>
        </p:blipFill>
        <p:spPr>
          <a:xfrm>
            <a:off x="2376169" y="1808163"/>
            <a:ext cx="7440137" cy="3759200"/>
          </a:xfrm>
          <a:prstGeom prst="rect">
            <a:avLst/>
          </a:prstGeom>
        </p:spPr>
      </p:pic>
      <p:sp>
        <p:nvSpPr>
          <p:cNvPr id="11" name="Rectangle: Rounded Corners 10">
            <a:extLst>
              <a:ext uri="{FF2B5EF4-FFF2-40B4-BE49-F238E27FC236}">
                <a16:creationId xmlns:a16="http://schemas.microsoft.com/office/drawing/2014/main" id="{C30A689E-2EC1-445D-A3DE-2EA85B72C40F}"/>
              </a:ext>
            </a:extLst>
          </p:cNvPr>
          <p:cNvSpPr/>
          <p:nvPr/>
        </p:nvSpPr>
        <p:spPr>
          <a:xfrm>
            <a:off x="8510581" y="2217633"/>
            <a:ext cx="609600" cy="6096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663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an using megaphone">
            <a:extLst>
              <a:ext uri="{FF2B5EF4-FFF2-40B4-BE49-F238E27FC236}">
                <a16:creationId xmlns:a16="http://schemas.microsoft.com/office/drawing/2014/main" id="{7499DF42-05F2-35BD-7502-D66D916890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38" r="28438"/>
          <a:stretch>
            <a:fillRect/>
          </a:stretch>
        </p:blipFill>
        <p:spPr/>
      </p:pic>
      <p:sp>
        <p:nvSpPr>
          <p:cNvPr id="4" name="Title 3">
            <a:extLst>
              <a:ext uri="{FF2B5EF4-FFF2-40B4-BE49-F238E27FC236}">
                <a16:creationId xmlns:a16="http://schemas.microsoft.com/office/drawing/2014/main" id="{8094EC24-3F06-2638-4E9D-7AE9B803FEBE}"/>
              </a:ext>
            </a:extLst>
          </p:cNvPr>
          <p:cNvSpPr>
            <a:spLocks noGrp="1"/>
          </p:cNvSpPr>
          <p:nvPr>
            <p:ph type="title"/>
          </p:nvPr>
        </p:nvSpPr>
        <p:spPr/>
        <p:txBody>
          <a:bodyPr/>
          <a:lstStyle/>
          <a:p>
            <a:r>
              <a:rPr lang="en-US"/>
              <a:t>Promote Your Training</a:t>
            </a:r>
          </a:p>
        </p:txBody>
      </p:sp>
      <p:sp>
        <p:nvSpPr>
          <p:cNvPr id="5" name="Text Placeholder 4">
            <a:extLst>
              <a:ext uri="{FF2B5EF4-FFF2-40B4-BE49-F238E27FC236}">
                <a16:creationId xmlns:a16="http://schemas.microsoft.com/office/drawing/2014/main" id="{3221E176-89FF-7DBF-AEEF-60D4C9F59757}"/>
              </a:ext>
            </a:extLst>
          </p:cNvPr>
          <p:cNvSpPr>
            <a:spLocks noGrp="1"/>
          </p:cNvSpPr>
          <p:nvPr>
            <p:ph type="body" sz="quarter" idx="11"/>
          </p:nvPr>
        </p:nvSpPr>
        <p:spPr/>
        <p:txBody>
          <a:bodyPr/>
          <a:lstStyle/>
          <a:p>
            <a:pPr marL="342900" indent="-342900">
              <a:buBlip>
                <a:blip r:embed="rId3">
                  <a:extLst>
                    <a:ext uri="{96DAC541-7B7A-43D3-8B79-37D633B846F1}">
                      <asvg:svgBlip xmlns:asvg="http://schemas.microsoft.com/office/drawing/2016/SVG/main" r:embed="rId4"/>
                    </a:ext>
                  </a:extLst>
                </a:blip>
              </a:buBlip>
            </a:pPr>
            <a:r>
              <a:rPr lang="en-US"/>
              <a:t>Invite people to training</a:t>
            </a:r>
          </a:p>
          <a:p>
            <a:pPr marL="342900" indent="-342900">
              <a:buBlip>
                <a:blip r:embed="rId3">
                  <a:extLst>
                    <a:ext uri="{96DAC541-7B7A-43D3-8B79-37D633B846F1}">
                      <asvg:svgBlip xmlns:asvg="http://schemas.microsoft.com/office/drawing/2016/SVG/main" r:embed="rId4"/>
                    </a:ext>
                  </a:extLst>
                </a:blip>
              </a:buBlip>
            </a:pPr>
            <a:r>
              <a:rPr lang="en-US"/>
              <a:t>Send prepared email</a:t>
            </a:r>
          </a:p>
          <a:p>
            <a:pPr marL="342900" indent="-342900">
              <a:buBlip>
                <a:blip r:embed="rId3">
                  <a:extLst>
                    <a:ext uri="{96DAC541-7B7A-43D3-8B79-37D633B846F1}">
                      <asvg:svgBlip xmlns:asvg="http://schemas.microsoft.com/office/drawing/2016/SVG/main" r:embed="rId4"/>
                    </a:ext>
                  </a:extLst>
                </a:blip>
              </a:buBlip>
            </a:pPr>
            <a:r>
              <a:rPr lang="en-US"/>
              <a:t>Post to Teams</a:t>
            </a:r>
          </a:p>
        </p:txBody>
      </p:sp>
    </p:spTree>
    <p:extLst>
      <p:ext uri="{BB962C8B-B14F-4D97-AF65-F5344CB8AC3E}">
        <p14:creationId xmlns:p14="http://schemas.microsoft.com/office/powerpoint/2010/main" val="236097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80D0D-1F49-58ED-B9D5-FD681AE87976}"/>
              </a:ext>
            </a:extLst>
          </p:cNvPr>
          <p:cNvSpPr>
            <a:spLocks noGrp="1"/>
          </p:cNvSpPr>
          <p:nvPr>
            <p:ph type="title"/>
          </p:nvPr>
        </p:nvSpPr>
        <p:spPr/>
        <p:txBody>
          <a:bodyPr/>
          <a:lstStyle/>
          <a:p>
            <a:pPr algn="l"/>
            <a:r>
              <a:rPr lang="en-US"/>
              <a:t>Invite people to training</a:t>
            </a:r>
          </a:p>
        </p:txBody>
      </p:sp>
      <p:sp>
        <p:nvSpPr>
          <p:cNvPr id="6" name="Content Placeholder 5">
            <a:extLst>
              <a:ext uri="{FF2B5EF4-FFF2-40B4-BE49-F238E27FC236}">
                <a16:creationId xmlns:a16="http://schemas.microsoft.com/office/drawing/2014/main" id="{34A7EB2C-F136-CEF5-F5F4-8F132C8B2DE9}"/>
              </a:ext>
            </a:extLst>
          </p:cNvPr>
          <p:cNvSpPr>
            <a:spLocks noGrp="1"/>
          </p:cNvSpPr>
          <p:nvPr>
            <p:ph sz="quarter" idx="10"/>
          </p:nvPr>
        </p:nvSpPr>
        <p:spPr/>
        <p:txBody>
          <a:bodyPr/>
          <a:lstStyle/>
          <a:p>
            <a:pPr marL="342900" indent="-342900">
              <a:buBlip>
                <a:blip r:embed="rId3">
                  <a:extLst>
                    <a:ext uri="{96DAC541-7B7A-43D3-8B79-37D633B846F1}">
                      <asvg:svgBlip xmlns:asvg="http://schemas.microsoft.com/office/drawing/2016/SVG/main" r:embed="rId4"/>
                    </a:ext>
                  </a:extLst>
                </a:blip>
              </a:buBlip>
            </a:pPr>
            <a:r>
              <a:rPr lang="en-US"/>
              <a:t>Create the invite in the environment you will do the demos in</a:t>
            </a:r>
          </a:p>
          <a:p>
            <a:pPr marL="342900" indent="-342900">
              <a:buBlip>
                <a:blip r:embed="rId3">
                  <a:extLst>
                    <a:ext uri="{96DAC541-7B7A-43D3-8B79-37D633B846F1}">
                      <asvg:svgBlip xmlns:asvg="http://schemas.microsoft.com/office/drawing/2016/SVG/main" r:embed="rId4"/>
                    </a:ext>
                  </a:extLst>
                </a:blip>
              </a:buBlip>
            </a:pPr>
            <a:r>
              <a:rPr lang="en-US"/>
              <a:t>Add people or a Teams Channel to the invite</a:t>
            </a:r>
          </a:p>
          <a:p>
            <a:pPr marL="342900" indent="-342900">
              <a:buBlip>
                <a:blip r:embed="rId3">
                  <a:extLst>
                    <a:ext uri="{96DAC541-7B7A-43D3-8B79-37D633B846F1}">
                      <asvg:svgBlip xmlns:asvg="http://schemas.microsoft.com/office/drawing/2016/SVG/main" r:embed="rId4"/>
                    </a:ext>
                  </a:extLst>
                </a:blip>
              </a:buBlip>
            </a:pPr>
            <a:r>
              <a:rPr lang="en-US"/>
              <a:t>Copy the Join the Meeting link for posting in email and Teams Announcements</a:t>
            </a:r>
          </a:p>
          <a:p>
            <a:endParaRPr lang="en-US"/>
          </a:p>
        </p:txBody>
      </p:sp>
      <p:pic>
        <p:nvPicPr>
          <p:cNvPr id="8" name="Picture 7" descr="Crowd of people illustration">
            <a:extLst>
              <a:ext uri="{FF2B5EF4-FFF2-40B4-BE49-F238E27FC236}">
                <a16:creationId xmlns:a16="http://schemas.microsoft.com/office/drawing/2014/main" id="{FC9B1830-EE1E-1C0A-2026-2DA34C188F34}"/>
              </a:ext>
            </a:extLst>
          </p:cNvPr>
          <p:cNvPicPr>
            <a:picLocks noChangeAspect="1"/>
          </p:cNvPicPr>
          <p:nvPr/>
        </p:nvPicPr>
        <p:blipFill>
          <a:blip r:embed="rId5">
            <a:extLst>
              <a:ext uri="{28A0092B-C50C-407E-A947-70E740481C1C}">
                <a14:useLocalDpi xmlns:a14="http://schemas.microsoft.com/office/drawing/2010/main" val="0"/>
              </a:ext>
            </a:extLst>
          </a:blip>
          <a:srcRect t="70435"/>
          <a:stretch/>
        </p:blipFill>
        <p:spPr>
          <a:xfrm>
            <a:off x="0" y="4579014"/>
            <a:ext cx="12192000" cy="2514011"/>
          </a:xfrm>
          <a:prstGeom prst="rect">
            <a:avLst/>
          </a:prstGeom>
        </p:spPr>
      </p:pic>
    </p:spTree>
    <p:extLst>
      <p:ext uri="{BB962C8B-B14F-4D97-AF65-F5344CB8AC3E}">
        <p14:creationId xmlns:p14="http://schemas.microsoft.com/office/powerpoint/2010/main" val="82064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887F-3E4D-F855-B2CB-B59EF5156B43}"/>
              </a:ext>
            </a:extLst>
          </p:cNvPr>
          <p:cNvSpPr>
            <a:spLocks noGrp="1"/>
          </p:cNvSpPr>
          <p:nvPr>
            <p:ph type="title"/>
          </p:nvPr>
        </p:nvSpPr>
        <p:spPr/>
        <p:txBody>
          <a:bodyPr/>
          <a:lstStyle/>
          <a:p>
            <a:pPr algn="l"/>
            <a:r>
              <a:rPr lang="en-US"/>
              <a:t>Send an email</a:t>
            </a:r>
          </a:p>
        </p:txBody>
      </p:sp>
      <p:sp>
        <p:nvSpPr>
          <p:cNvPr id="4" name="Text Placeholder 3">
            <a:extLst>
              <a:ext uri="{FF2B5EF4-FFF2-40B4-BE49-F238E27FC236}">
                <a16:creationId xmlns:a16="http://schemas.microsoft.com/office/drawing/2014/main" id="{4A556DD8-4D6B-8F46-7CE1-C2FE8D3E108B}"/>
              </a:ext>
            </a:extLst>
          </p:cNvPr>
          <p:cNvSpPr>
            <a:spLocks noGrp="1"/>
          </p:cNvSpPr>
          <p:nvPr>
            <p:ph type="body" sz="quarter" idx="11"/>
          </p:nvPr>
        </p:nvSpPr>
        <p:spPr>
          <a:xfrm>
            <a:off x="731520" y="1501789"/>
            <a:ext cx="4397829" cy="4445749"/>
          </a:xfrm>
        </p:spPr>
        <p:txBody>
          <a:bodyPr/>
          <a:lstStyle/>
          <a:p>
            <a:pPr marL="342900" indent="-342900">
              <a:buBlip>
                <a:blip r:embed="rId2">
                  <a:extLst>
                    <a:ext uri="{96DAC541-7B7A-43D3-8B79-37D633B846F1}">
                      <asvg:svgBlip xmlns:asvg="http://schemas.microsoft.com/office/drawing/2016/SVG/main" r:embed="rId3"/>
                    </a:ext>
                  </a:extLst>
                </a:blip>
              </a:buBlip>
            </a:pPr>
            <a:r>
              <a:rPr lang="en-US"/>
              <a:t>Create the Word document</a:t>
            </a:r>
          </a:p>
          <a:p>
            <a:pPr marL="342900" indent="-342900">
              <a:buBlip>
                <a:blip r:embed="rId2">
                  <a:extLst>
                    <a:ext uri="{96DAC541-7B7A-43D3-8B79-37D633B846F1}">
                      <asvg:svgBlip xmlns:asvg="http://schemas.microsoft.com/office/drawing/2016/SVG/main" r:embed="rId3"/>
                    </a:ext>
                  </a:extLst>
                </a:blip>
              </a:buBlip>
            </a:pPr>
            <a:r>
              <a:rPr lang="en-US"/>
              <a:t>Include Title, Description, Date &amp; Time (with time zone), and Join Meeting link</a:t>
            </a:r>
          </a:p>
          <a:p>
            <a:pPr marL="342900" indent="-342900">
              <a:buBlip>
                <a:blip r:embed="rId2">
                  <a:extLst>
                    <a:ext uri="{96DAC541-7B7A-43D3-8B79-37D633B846F1}">
                      <asvg:svgBlip xmlns:asvg="http://schemas.microsoft.com/office/drawing/2016/SVG/main" r:embed="rId3"/>
                    </a:ext>
                  </a:extLst>
                </a:blip>
              </a:buBlip>
            </a:pPr>
            <a:r>
              <a:rPr lang="en-US"/>
              <a:t>Open Outlook</a:t>
            </a:r>
          </a:p>
          <a:p>
            <a:pPr marL="342900" indent="-342900">
              <a:buBlip>
                <a:blip r:embed="rId2">
                  <a:extLst>
                    <a:ext uri="{96DAC541-7B7A-43D3-8B79-37D633B846F1}">
                      <asvg:svgBlip xmlns:asvg="http://schemas.microsoft.com/office/drawing/2016/SVG/main" r:embed="rId3"/>
                    </a:ext>
                  </a:extLst>
                </a:blip>
              </a:buBlip>
            </a:pPr>
            <a:r>
              <a:rPr lang="en-US"/>
              <a:t>Paste Word document into email</a:t>
            </a:r>
          </a:p>
          <a:p>
            <a:pPr marL="342900" indent="-342900">
              <a:buBlip>
                <a:blip r:embed="rId2">
                  <a:extLst>
                    <a:ext uri="{96DAC541-7B7A-43D3-8B79-37D633B846F1}">
                      <asvg:svgBlip xmlns:asvg="http://schemas.microsoft.com/office/drawing/2016/SVG/main" r:embed="rId3"/>
                    </a:ext>
                  </a:extLst>
                </a:blip>
              </a:buBlip>
            </a:pPr>
            <a:r>
              <a:rPr lang="en-US"/>
              <a:t>Add potential attendees to the email</a:t>
            </a:r>
          </a:p>
          <a:p>
            <a:pPr marL="342900" indent="-342900">
              <a:buBlip>
                <a:blip r:embed="rId2">
                  <a:extLst>
                    <a:ext uri="{96DAC541-7B7A-43D3-8B79-37D633B846F1}">
                      <asvg:svgBlip xmlns:asvg="http://schemas.microsoft.com/office/drawing/2016/SVG/main" r:embed="rId3"/>
                    </a:ext>
                  </a:extLst>
                </a:blip>
              </a:buBlip>
            </a:pPr>
            <a:r>
              <a:rPr lang="en-US"/>
              <a:t>Send the email</a:t>
            </a:r>
          </a:p>
          <a:p>
            <a:pPr marL="342900" indent="-342900">
              <a:buBlip>
                <a:blip r:embed="rId2">
                  <a:extLst>
                    <a:ext uri="{96DAC541-7B7A-43D3-8B79-37D633B846F1}">
                      <asvg:svgBlip xmlns:asvg="http://schemas.microsoft.com/office/drawing/2016/SVG/main" r:embed="rId3"/>
                    </a:ext>
                  </a:extLst>
                </a:blip>
              </a:buBlip>
            </a:pPr>
            <a:endParaRPr lang="en-US"/>
          </a:p>
          <a:p>
            <a:endParaRPr lang="en-US"/>
          </a:p>
        </p:txBody>
      </p:sp>
      <p:pic>
        <p:nvPicPr>
          <p:cNvPr id="6" name="Content Placeholder 5">
            <a:extLst>
              <a:ext uri="{FF2B5EF4-FFF2-40B4-BE49-F238E27FC236}">
                <a16:creationId xmlns:a16="http://schemas.microsoft.com/office/drawing/2014/main" id="{FAD1C655-35D0-D1B2-CD7D-ACCAF187CCA6}"/>
              </a:ext>
            </a:extLst>
          </p:cNvPr>
          <p:cNvPicPr>
            <a:picLocks noGrp="1" noChangeAspect="1"/>
          </p:cNvPicPr>
          <p:nvPr>
            <p:ph sz="quarter" idx="13"/>
          </p:nvPr>
        </p:nvPicPr>
        <p:blipFill>
          <a:blip r:embed="rId4"/>
          <a:stretch>
            <a:fillRect/>
          </a:stretch>
        </p:blipFill>
        <p:spPr>
          <a:xfrm>
            <a:off x="5687360" y="0"/>
            <a:ext cx="572424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31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D35500-80A4-8661-BF46-8EE6BD18C983}"/>
              </a:ext>
            </a:extLst>
          </p:cNvPr>
          <p:cNvSpPr>
            <a:spLocks noGrp="1"/>
          </p:cNvSpPr>
          <p:nvPr>
            <p:ph type="title"/>
          </p:nvPr>
        </p:nvSpPr>
        <p:spPr/>
        <p:txBody>
          <a:bodyPr/>
          <a:lstStyle/>
          <a:p>
            <a:pPr algn="l"/>
            <a:r>
              <a:rPr lang="en-US"/>
              <a:t>Post to Teams</a:t>
            </a:r>
          </a:p>
        </p:txBody>
      </p:sp>
      <p:sp>
        <p:nvSpPr>
          <p:cNvPr id="6" name="Content Placeholder 5">
            <a:extLst>
              <a:ext uri="{FF2B5EF4-FFF2-40B4-BE49-F238E27FC236}">
                <a16:creationId xmlns:a16="http://schemas.microsoft.com/office/drawing/2014/main" id="{C7A54F09-91EA-27E6-D6BE-22C9FD7E6F1E}"/>
              </a:ext>
            </a:extLst>
          </p:cNvPr>
          <p:cNvSpPr>
            <a:spLocks noGrp="1"/>
          </p:cNvSpPr>
          <p:nvPr>
            <p:ph sz="quarter" idx="10"/>
          </p:nvPr>
        </p:nvSpPr>
        <p:spPr/>
        <p:txBody>
          <a:bodyPr>
            <a:normAutofit fontScale="92500" lnSpcReduction="10000"/>
          </a:bodyPr>
          <a:lstStyle/>
          <a:p>
            <a:pPr marL="342900" indent="-342900">
              <a:buBlip>
                <a:blip r:embed="rId3">
                  <a:extLst>
                    <a:ext uri="{96DAC541-7B7A-43D3-8B79-37D633B846F1}">
                      <asvg:svgBlip xmlns:asvg="http://schemas.microsoft.com/office/drawing/2016/SVG/main" r:embed="rId4"/>
                    </a:ext>
                  </a:extLst>
                </a:blip>
              </a:buBlip>
            </a:pPr>
            <a:r>
              <a:rPr lang="en-US"/>
              <a:t>Create an Announcement in a Channel an hour before the webinar</a:t>
            </a:r>
          </a:p>
          <a:p>
            <a:pPr marL="342900" indent="-342900">
              <a:buBlip>
                <a:blip r:embed="rId3">
                  <a:extLst>
                    <a:ext uri="{96DAC541-7B7A-43D3-8B79-37D633B846F1}">
                      <asvg:svgBlip xmlns:asvg="http://schemas.microsoft.com/office/drawing/2016/SVG/main" r:embed="rId4"/>
                    </a:ext>
                  </a:extLst>
                </a:blip>
              </a:buBlip>
            </a:pPr>
            <a:r>
              <a:rPr lang="en-US"/>
              <a:t>Use a banner (918px X 120px) to draw attention</a:t>
            </a:r>
          </a:p>
          <a:p>
            <a:pPr marL="342900" indent="-342900">
              <a:buBlip>
                <a:blip r:embed="rId3">
                  <a:extLst>
                    <a:ext uri="{96DAC541-7B7A-43D3-8B79-37D633B846F1}">
                      <asvg:svgBlip xmlns:asvg="http://schemas.microsoft.com/office/drawing/2016/SVG/main" r:embed="rId4"/>
                    </a:ext>
                  </a:extLst>
                </a:blip>
              </a:buBlip>
            </a:pPr>
            <a:r>
              <a:rPr lang="en-US"/>
              <a:t>Include in the Announcement</a:t>
            </a:r>
          </a:p>
          <a:p>
            <a:pPr marL="589788" lvl="2" indent="-342900">
              <a:buBlip>
                <a:blip r:embed="rId3">
                  <a:extLst>
                    <a:ext uri="{96DAC541-7B7A-43D3-8B79-37D633B846F1}">
                      <asvg:svgBlip xmlns:asvg="http://schemas.microsoft.com/office/drawing/2016/SVG/main" r:embed="rId4"/>
                    </a:ext>
                  </a:extLst>
                </a:blip>
              </a:buBlip>
            </a:pPr>
            <a:r>
              <a:rPr lang="en-US"/>
              <a:t>Name of the webinar</a:t>
            </a:r>
          </a:p>
          <a:p>
            <a:pPr marL="589788" lvl="2" indent="-342900">
              <a:buBlip>
                <a:blip r:embed="rId3">
                  <a:extLst>
                    <a:ext uri="{96DAC541-7B7A-43D3-8B79-37D633B846F1}">
                      <asvg:svgBlip xmlns:asvg="http://schemas.microsoft.com/office/drawing/2016/SVG/main" r:embed="rId4"/>
                    </a:ext>
                  </a:extLst>
                </a:blip>
              </a:buBlip>
            </a:pPr>
            <a:r>
              <a:rPr lang="en-US"/>
              <a:t>@mention the Team</a:t>
            </a:r>
          </a:p>
          <a:p>
            <a:pPr marL="589788" lvl="2" indent="-342900">
              <a:buBlip>
                <a:blip r:embed="rId3">
                  <a:extLst>
                    <a:ext uri="{96DAC541-7B7A-43D3-8B79-37D633B846F1}">
                      <asvg:svgBlip xmlns:asvg="http://schemas.microsoft.com/office/drawing/2016/SVG/main" r:embed="rId4"/>
                    </a:ext>
                  </a:extLst>
                </a:blip>
              </a:buBlip>
            </a:pPr>
            <a:r>
              <a:rPr lang="en-US"/>
              <a:t>Date and time (include time zone)</a:t>
            </a:r>
          </a:p>
          <a:p>
            <a:pPr marL="589788" lvl="2" indent="-342900">
              <a:buBlip>
                <a:blip r:embed="rId3">
                  <a:extLst>
                    <a:ext uri="{96DAC541-7B7A-43D3-8B79-37D633B846F1}">
                      <asvg:svgBlip xmlns:asvg="http://schemas.microsoft.com/office/drawing/2016/SVG/main" r:embed="rId4"/>
                    </a:ext>
                  </a:extLst>
                </a:blip>
              </a:buBlip>
            </a:pPr>
            <a:r>
              <a:rPr lang="en-US"/>
              <a:t>Topic</a:t>
            </a:r>
          </a:p>
          <a:p>
            <a:pPr marL="589788" lvl="2" indent="-342900">
              <a:buBlip>
                <a:blip r:embed="rId3">
                  <a:extLst>
                    <a:ext uri="{96DAC541-7B7A-43D3-8B79-37D633B846F1}">
                      <asvg:svgBlip xmlns:asvg="http://schemas.microsoft.com/office/drawing/2016/SVG/main" r:embed="rId4"/>
                    </a:ext>
                  </a:extLst>
                </a:blip>
              </a:buBlip>
            </a:pPr>
            <a:r>
              <a:rPr lang="en-US"/>
              <a:t>Training level</a:t>
            </a:r>
          </a:p>
          <a:p>
            <a:pPr marL="589788" lvl="2" indent="-342900">
              <a:buBlip>
                <a:blip r:embed="rId3">
                  <a:extLst>
                    <a:ext uri="{96DAC541-7B7A-43D3-8B79-37D633B846F1}">
                      <asvg:svgBlip xmlns:asvg="http://schemas.microsoft.com/office/drawing/2016/SVG/main" r:embed="rId4"/>
                    </a:ext>
                  </a:extLst>
                </a:blip>
              </a:buBlip>
            </a:pPr>
            <a:r>
              <a:rPr lang="en-US"/>
              <a:t>Description</a:t>
            </a:r>
          </a:p>
          <a:p>
            <a:endParaRPr lang="en-US"/>
          </a:p>
        </p:txBody>
      </p:sp>
      <p:pic>
        <p:nvPicPr>
          <p:cNvPr id="7" name="Picture 6">
            <a:extLst>
              <a:ext uri="{FF2B5EF4-FFF2-40B4-BE49-F238E27FC236}">
                <a16:creationId xmlns:a16="http://schemas.microsoft.com/office/drawing/2014/main" id="{DEE3DF6C-A6E2-311C-3736-F33947BD4EEE}"/>
              </a:ext>
            </a:extLst>
          </p:cNvPr>
          <p:cNvPicPr>
            <a:picLocks noChangeAspect="1"/>
          </p:cNvPicPr>
          <p:nvPr/>
        </p:nvPicPr>
        <p:blipFill>
          <a:blip r:embed="rId5"/>
          <a:stretch>
            <a:fillRect/>
          </a:stretch>
        </p:blipFill>
        <p:spPr>
          <a:xfrm>
            <a:off x="4787252" y="3918927"/>
            <a:ext cx="71856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8699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Film reel and slate">
            <a:extLst>
              <a:ext uri="{FF2B5EF4-FFF2-40B4-BE49-F238E27FC236}">
                <a16:creationId xmlns:a16="http://schemas.microsoft.com/office/drawing/2014/main" id="{A401DC13-5C56-93E5-15C1-D2E7AD53460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11" r="28411"/>
          <a:stretch>
            <a:fillRect/>
          </a:stretch>
        </p:blipFill>
        <p:spPr/>
      </p:pic>
      <p:sp>
        <p:nvSpPr>
          <p:cNvPr id="4" name="Title 3">
            <a:extLst>
              <a:ext uri="{FF2B5EF4-FFF2-40B4-BE49-F238E27FC236}">
                <a16:creationId xmlns:a16="http://schemas.microsoft.com/office/drawing/2014/main" id="{F570B16E-A0D0-B310-04DB-A7B8A4A23056}"/>
              </a:ext>
            </a:extLst>
          </p:cNvPr>
          <p:cNvSpPr>
            <a:spLocks noGrp="1"/>
          </p:cNvSpPr>
          <p:nvPr>
            <p:ph type="title"/>
          </p:nvPr>
        </p:nvSpPr>
        <p:spPr/>
        <p:txBody>
          <a:bodyPr/>
          <a:lstStyle/>
          <a:p>
            <a:r>
              <a:rPr lang="en-US"/>
              <a:t>Running the webinar</a:t>
            </a:r>
          </a:p>
        </p:txBody>
      </p:sp>
      <p:sp>
        <p:nvSpPr>
          <p:cNvPr id="5" name="Text Placeholder 4">
            <a:extLst>
              <a:ext uri="{FF2B5EF4-FFF2-40B4-BE49-F238E27FC236}">
                <a16:creationId xmlns:a16="http://schemas.microsoft.com/office/drawing/2014/main" id="{7FF95F32-7AB8-3648-03E3-7481A8D63BDE}"/>
              </a:ext>
            </a:extLst>
          </p:cNvPr>
          <p:cNvSpPr>
            <a:spLocks noGrp="1"/>
          </p:cNvSpPr>
          <p:nvPr>
            <p:ph type="body" sz="quarter" idx="11"/>
          </p:nvPr>
        </p:nvSpPr>
        <p:spPr/>
        <p:txBody>
          <a:bodyPr/>
          <a:lstStyle/>
          <a:p>
            <a:pPr marL="342900" indent="-342900">
              <a:buBlip>
                <a:blip r:embed="rId3">
                  <a:extLst>
                    <a:ext uri="{96DAC541-7B7A-43D3-8B79-37D633B846F1}">
                      <asvg:svgBlip xmlns:asvg="http://schemas.microsoft.com/office/drawing/2016/SVG/main" r:embed="rId4"/>
                    </a:ext>
                  </a:extLst>
                </a:blip>
              </a:buBlip>
            </a:pPr>
            <a:r>
              <a:rPr lang="en-US"/>
              <a:t>Mute all</a:t>
            </a:r>
          </a:p>
          <a:p>
            <a:pPr marL="342900" indent="-342900">
              <a:buBlip>
                <a:blip r:embed="rId3">
                  <a:extLst>
                    <a:ext uri="{96DAC541-7B7A-43D3-8B79-37D633B846F1}">
                      <asvg:svgBlip xmlns:asvg="http://schemas.microsoft.com/office/drawing/2016/SVG/main" r:embed="rId4"/>
                    </a:ext>
                  </a:extLst>
                </a:blip>
              </a:buBlip>
            </a:pPr>
            <a:r>
              <a:rPr lang="en-US"/>
              <a:t>Remove attendee</a:t>
            </a:r>
          </a:p>
          <a:p>
            <a:pPr marL="342900" indent="-342900">
              <a:buBlip>
                <a:blip r:embed="rId3">
                  <a:extLst>
                    <a:ext uri="{96DAC541-7B7A-43D3-8B79-37D633B846F1}">
                      <asvg:svgBlip xmlns:asvg="http://schemas.microsoft.com/office/drawing/2016/SVG/main" r:embed="rId4"/>
                    </a:ext>
                  </a:extLst>
                </a:blip>
              </a:buBlip>
            </a:pPr>
            <a:r>
              <a:rPr lang="en-US"/>
              <a:t>Raise hand</a:t>
            </a:r>
          </a:p>
          <a:p>
            <a:pPr marL="342900" indent="-342900">
              <a:buBlip>
                <a:blip r:embed="rId3">
                  <a:extLst>
                    <a:ext uri="{96DAC541-7B7A-43D3-8B79-37D633B846F1}">
                      <asvg:svgBlip xmlns:asvg="http://schemas.microsoft.com/office/drawing/2016/SVG/main" r:embed="rId4"/>
                    </a:ext>
                  </a:extLst>
                </a:blip>
              </a:buBlip>
            </a:pPr>
            <a:r>
              <a:rPr lang="en-US"/>
              <a:t>Monitor chat</a:t>
            </a:r>
          </a:p>
          <a:p>
            <a:pPr marL="342900" indent="-342900">
              <a:buBlip>
                <a:blip r:embed="rId3">
                  <a:extLst>
                    <a:ext uri="{96DAC541-7B7A-43D3-8B79-37D633B846F1}">
                      <asvg:svgBlip xmlns:asvg="http://schemas.microsoft.com/office/drawing/2016/SVG/main" r:embed="rId4"/>
                    </a:ext>
                  </a:extLst>
                </a:blip>
              </a:buBlip>
            </a:pPr>
            <a:r>
              <a:rPr lang="en-US"/>
              <a:t>Reactions</a:t>
            </a:r>
          </a:p>
          <a:p>
            <a:pPr marL="342900" indent="-342900">
              <a:buBlip>
                <a:blip r:embed="rId3">
                  <a:extLst>
                    <a:ext uri="{96DAC541-7B7A-43D3-8B79-37D633B846F1}">
                      <asvg:svgBlip xmlns:asvg="http://schemas.microsoft.com/office/drawing/2016/SVG/main" r:embed="rId4"/>
                    </a:ext>
                  </a:extLst>
                </a:blip>
              </a:buBlip>
            </a:pPr>
            <a:r>
              <a:rPr lang="en-US"/>
              <a:t>Bring a buddy</a:t>
            </a:r>
          </a:p>
          <a:p>
            <a:pPr marL="342900" indent="-342900">
              <a:buBlip>
                <a:blip r:embed="rId3">
                  <a:extLst>
                    <a:ext uri="{96DAC541-7B7A-43D3-8B79-37D633B846F1}">
                      <asvg:svgBlip xmlns:asvg="http://schemas.microsoft.com/office/drawing/2016/SVG/main" r:embed="rId4"/>
                    </a:ext>
                  </a:extLst>
                </a:blip>
              </a:buBlip>
            </a:pPr>
            <a:r>
              <a:rPr lang="en-US"/>
              <a:t>Questions</a:t>
            </a:r>
          </a:p>
          <a:p>
            <a:endParaRPr lang="en-US"/>
          </a:p>
        </p:txBody>
      </p:sp>
    </p:spTree>
    <p:extLst>
      <p:ext uri="{BB962C8B-B14F-4D97-AF65-F5344CB8AC3E}">
        <p14:creationId xmlns:p14="http://schemas.microsoft.com/office/powerpoint/2010/main" val="25996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5623-C829-4F38-A7A6-9CCF1C5D3A8F}"/>
              </a:ext>
            </a:extLst>
          </p:cNvPr>
          <p:cNvSpPr>
            <a:spLocks noGrp="1"/>
          </p:cNvSpPr>
          <p:nvPr>
            <p:ph type="ctrTitle"/>
          </p:nvPr>
        </p:nvSpPr>
        <p:spPr/>
        <p:txBody>
          <a:bodyPr/>
          <a:lstStyle/>
          <a:p>
            <a:r>
              <a:rPr lang="en-US"/>
              <a:t>Train the Trainer</a:t>
            </a:r>
          </a:p>
        </p:txBody>
      </p:sp>
      <p:sp>
        <p:nvSpPr>
          <p:cNvPr id="3" name="Subtitle 2">
            <a:extLst>
              <a:ext uri="{FF2B5EF4-FFF2-40B4-BE49-F238E27FC236}">
                <a16:creationId xmlns:a16="http://schemas.microsoft.com/office/drawing/2014/main" id="{B7517A9C-9DFA-4D07-864F-D452FFA9981F}"/>
              </a:ext>
            </a:extLst>
          </p:cNvPr>
          <p:cNvSpPr>
            <a:spLocks noGrp="1"/>
          </p:cNvSpPr>
          <p:nvPr>
            <p:ph type="body" sz="quarter" idx="10"/>
          </p:nvPr>
        </p:nvSpPr>
        <p:spPr/>
        <p:txBody>
          <a:bodyPr>
            <a:normAutofit/>
          </a:bodyPr>
          <a:lstStyle/>
          <a:p>
            <a:pPr lvl="1"/>
            <a:r>
              <a:rPr lang="en-US" sz="1400"/>
              <a:t>What to Use When: OneDrive, Teams, and SharePoint</a:t>
            </a:r>
          </a:p>
        </p:txBody>
      </p:sp>
      <p:pic>
        <p:nvPicPr>
          <p:cNvPr id="10" name="Graphic 9" descr="Evolve 365 Logo">
            <a:extLst>
              <a:ext uri="{FF2B5EF4-FFF2-40B4-BE49-F238E27FC236}">
                <a16:creationId xmlns:a16="http://schemas.microsoft.com/office/drawing/2014/main" id="{23B08E10-B985-637C-501C-D6D2D4627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158" y="366555"/>
            <a:ext cx="2502903" cy="641770"/>
          </a:xfrm>
          <a:prstGeom prst="rect">
            <a:avLst/>
          </a:prstGeom>
        </p:spPr>
      </p:pic>
      <p:grpSp>
        <p:nvGrpSpPr>
          <p:cNvPr id="11" name="Group 10" descr="Future Proof Your Workforce and Secure End User Adoption with Evolve 365 from Planet Technologies">
            <a:extLst>
              <a:ext uri="{FF2B5EF4-FFF2-40B4-BE49-F238E27FC236}">
                <a16:creationId xmlns:a16="http://schemas.microsoft.com/office/drawing/2014/main" id="{01E3ABB5-D8F4-C442-99BF-D19C83C8F829}"/>
              </a:ext>
            </a:extLst>
          </p:cNvPr>
          <p:cNvGrpSpPr/>
          <p:nvPr/>
        </p:nvGrpSpPr>
        <p:grpSpPr>
          <a:xfrm>
            <a:off x="403158" y="5951751"/>
            <a:ext cx="5884520" cy="584775"/>
            <a:chOff x="403158" y="5700481"/>
            <a:chExt cx="5884520" cy="584775"/>
          </a:xfrm>
        </p:grpSpPr>
        <p:pic>
          <p:nvPicPr>
            <p:cNvPr id="12" name="Picture 11">
              <a:extLst>
                <a:ext uri="{FF2B5EF4-FFF2-40B4-BE49-F238E27FC236}">
                  <a16:creationId xmlns:a16="http://schemas.microsoft.com/office/drawing/2014/main" id="{A7F1F66E-6D7C-6B95-43D7-72951FF0C45E}"/>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13" name="TextBox 12">
              <a:extLst>
                <a:ext uri="{FF2B5EF4-FFF2-40B4-BE49-F238E27FC236}">
                  <a16:creationId xmlns:a16="http://schemas.microsoft.com/office/drawing/2014/main" id="{3DBE5435-72F5-8073-9177-CB09CBF38330}"/>
                </a:ext>
              </a:extLst>
            </p:cNvPr>
            <p:cNvSpPr txBox="1"/>
            <p:nvPr/>
          </p:nvSpPr>
          <p:spPr>
            <a:xfrm>
              <a:off x="920750" y="5700481"/>
              <a:ext cx="5366928" cy="584775"/>
            </a:xfrm>
            <a:prstGeom prst="rect">
              <a:avLst/>
            </a:prstGeom>
            <a:noFill/>
          </p:spPr>
          <p:txBody>
            <a:bodyPr wrap="square" rtlCol="0">
              <a:spAutoFit/>
            </a:bodyPr>
            <a:lstStyle/>
            <a:p>
              <a:r>
                <a:rPr lang="en-US" sz="1600">
                  <a:solidFill>
                    <a:schemeClr val="bg1"/>
                  </a:solidFill>
                  <a:latin typeface="Inter SemiBold" panose="02000503000000020004" pitchFamily="2" charset="0"/>
                  <a:ea typeface="Inter SemiBold" panose="02000503000000020004" pitchFamily="2" charset="0"/>
                </a:rPr>
                <a:t>Future Proof Your Workforce and Secure End User Adoption with Evolve 365 from Planet Technologies </a:t>
              </a:r>
            </a:p>
          </p:txBody>
        </p:sp>
      </p:grpSp>
      <p:sp>
        <p:nvSpPr>
          <p:cNvPr id="8" name="TextBox 7">
            <a:extLst>
              <a:ext uri="{FF2B5EF4-FFF2-40B4-BE49-F238E27FC236}">
                <a16:creationId xmlns:a16="http://schemas.microsoft.com/office/drawing/2014/main" id="{0441851D-5051-02D8-1614-8F18625DF55A}"/>
              </a:ext>
            </a:extLst>
          </p:cNvPr>
          <p:cNvSpPr txBox="1"/>
          <p:nvPr/>
        </p:nvSpPr>
        <p:spPr>
          <a:xfrm>
            <a:off x="8965994" y="6429990"/>
            <a:ext cx="3072316" cy="246221"/>
          </a:xfrm>
          <a:prstGeom prst="rect">
            <a:avLst/>
          </a:prstGeom>
          <a:noFill/>
        </p:spPr>
        <p:txBody>
          <a:bodyPr wrap="none" rtlCol="0">
            <a:spAutoFit/>
          </a:bodyPr>
          <a:lstStyle/>
          <a:p>
            <a:pPr algn="r"/>
            <a:r>
              <a:rPr lang="en-US" sz="1000" b="1" spc="120" baseline="0">
                <a:solidFill>
                  <a:schemeClr val="bg1"/>
                </a:solidFill>
                <a:ea typeface="Inter Bold" panose="02000503000000020004" pitchFamily="2" charset="0"/>
              </a:rPr>
              <a:t>#EXPERIENCEMATTERS    #GOPLANET</a:t>
            </a:r>
          </a:p>
        </p:txBody>
      </p:sp>
      <p:pic>
        <p:nvPicPr>
          <p:cNvPr id="9" name="Picture 8">
            <a:extLst>
              <a:ext uri="{FF2B5EF4-FFF2-40B4-BE49-F238E27FC236}">
                <a16:creationId xmlns:a16="http://schemas.microsoft.com/office/drawing/2014/main" id="{8C49DC14-77BE-BCCC-2FFE-446A574328A4}"/>
              </a:ext>
              <a:ext uri="{C183D7F6-B498-43B3-948B-1728B52AA6E4}">
                <adec:decorative xmlns:adec="http://schemas.microsoft.com/office/drawing/2017/decorative" val="1"/>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147395" y="249677"/>
            <a:ext cx="1796143" cy="762000"/>
          </a:xfrm>
          <a:prstGeom prst="rect">
            <a:avLst/>
          </a:prstGeom>
          <a:noFill/>
        </p:spPr>
      </p:pic>
    </p:spTree>
    <p:extLst>
      <p:ext uri="{BB962C8B-B14F-4D97-AF65-F5344CB8AC3E}">
        <p14:creationId xmlns:p14="http://schemas.microsoft.com/office/powerpoint/2010/main" val="176914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389-2262-46FE-A6BE-F94A6B579C41}"/>
              </a:ext>
            </a:extLst>
          </p:cNvPr>
          <p:cNvSpPr>
            <a:spLocks noGrp="1"/>
          </p:cNvSpPr>
          <p:nvPr>
            <p:ph type="title"/>
          </p:nvPr>
        </p:nvSpPr>
        <p:spPr/>
        <p:txBody>
          <a:bodyPr/>
          <a:lstStyle/>
          <a:p>
            <a:pPr algn="l"/>
            <a:r>
              <a:rPr lang="en-US"/>
              <a:t>Mute all</a:t>
            </a:r>
          </a:p>
        </p:txBody>
      </p:sp>
      <p:sp>
        <p:nvSpPr>
          <p:cNvPr id="3" name="Content Placeholder 2">
            <a:extLst>
              <a:ext uri="{FF2B5EF4-FFF2-40B4-BE49-F238E27FC236}">
                <a16:creationId xmlns:a16="http://schemas.microsoft.com/office/drawing/2014/main" id="{50861E8E-C58A-46E2-90ED-18F1CA811DD7}"/>
              </a:ext>
            </a:extLst>
          </p:cNvPr>
          <p:cNvSpPr>
            <a:spLocks noGrp="1"/>
          </p:cNvSpPr>
          <p:nvPr>
            <p:ph sz="quarter" idx="10"/>
          </p:nvPr>
        </p:nvSpPr>
        <p:spPr/>
        <p:txBody>
          <a:bodyPr/>
          <a:lstStyle/>
          <a:p>
            <a:r>
              <a:rPr lang="en-US"/>
              <a:t>You must have at least two people in the meeting for Mute all to show up.</a:t>
            </a:r>
          </a:p>
        </p:txBody>
      </p:sp>
      <p:pic>
        <p:nvPicPr>
          <p:cNvPr id="4" name="Picture 3">
            <a:extLst>
              <a:ext uri="{FF2B5EF4-FFF2-40B4-BE49-F238E27FC236}">
                <a16:creationId xmlns:a16="http://schemas.microsoft.com/office/drawing/2014/main" id="{B6FD8E34-7B73-85FA-68C3-D59AC77A26EB}"/>
              </a:ext>
            </a:extLst>
          </p:cNvPr>
          <p:cNvPicPr>
            <a:picLocks noChangeAspect="1"/>
          </p:cNvPicPr>
          <p:nvPr/>
        </p:nvPicPr>
        <p:blipFill>
          <a:blip r:embed="rId3"/>
          <a:stretch>
            <a:fillRect/>
          </a:stretch>
        </p:blipFill>
        <p:spPr>
          <a:xfrm>
            <a:off x="2911943" y="2181818"/>
            <a:ext cx="6368111" cy="3657600"/>
          </a:xfrm>
          <a:prstGeom prst="rect">
            <a:avLst/>
          </a:prstGeom>
        </p:spPr>
      </p:pic>
      <p:sp>
        <p:nvSpPr>
          <p:cNvPr id="8" name="Rectangle: Rounded Corners 7">
            <a:extLst>
              <a:ext uri="{FF2B5EF4-FFF2-40B4-BE49-F238E27FC236}">
                <a16:creationId xmlns:a16="http://schemas.microsoft.com/office/drawing/2014/main" id="{1B453E12-C3E9-A602-2830-9059FABC873A}"/>
              </a:ext>
            </a:extLst>
          </p:cNvPr>
          <p:cNvSpPr/>
          <p:nvPr/>
        </p:nvSpPr>
        <p:spPr>
          <a:xfrm>
            <a:off x="4919472" y="2167128"/>
            <a:ext cx="365760" cy="36576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8F0BB73-52DD-74B1-DD7B-6EE6E56C46E7}"/>
              </a:ext>
            </a:extLst>
          </p:cNvPr>
          <p:cNvSpPr/>
          <p:nvPr/>
        </p:nvSpPr>
        <p:spPr>
          <a:xfrm>
            <a:off x="8747760" y="3246120"/>
            <a:ext cx="532294" cy="35661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8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25341-79BD-4ACB-9232-75EA0F94BD77}"/>
              </a:ext>
            </a:extLst>
          </p:cNvPr>
          <p:cNvSpPr>
            <a:spLocks noGrp="1"/>
          </p:cNvSpPr>
          <p:nvPr>
            <p:ph type="title"/>
          </p:nvPr>
        </p:nvSpPr>
        <p:spPr/>
        <p:txBody>
          <a:bodyPr/>
          <a:lstStyle/>
          <a:p>
            <a:pPr algn="l"/>
            <a:r>
              <a:rPr lang="en-US"/>
              <a:t>Remove attendee</a:t>
            </a:r>
          </a:p>
        </p:txBody>
      </p:sp>
      <p:sp>
        <p:nvSpPr>
          <p:cNvPr id="3" name="Content Placeholder 2">
            <a:extLst>
              <a:ext uri="{FF2B5EF4-FFF2-40B4-BE49-F238E27FC236}">
                <a16:creationId xmlns:a16="http://schemas.microsoft.com/office/drawing/2014/main" id="{B37253BC-92D4-444A-9368-C1BCC244557C}"/>
              </a:ext>
            </a:extLst>
          </p:cNvPr>
          <p:cNvSpPr>
            <a:spLocks noGrp="1"/>
          </p:cNvSpPr>
          <p:nvPr>
            <p:ph sz="quarter" idx="10"/>
          </p:nvPr>
        </p:nvSpPr>
        <p:spPr/>
        <p:txBody>
          <a:bodyPr/>
          <a:lstStyle/>
          <a:p>
            <a:r>
              <a:rPr lang="en-US"/>
              <a:t>If a person continues to be disruptive, consider removing that attendee.</a:t>
            </a:r>
          </a:p>
          <a:p>
            <a:endParaRPr lang="en-US"/>
          </a:p>
        </p:txBody>
      </p:sp>
      <p:pic>
        <p:nvPicPr>
          <p:cNvPr id="8" name="Picture 7">
            <a:extLst>
              <a:ext uri="{FF2B5EF4-FFF2-40B4-BE49-F238E27FC236}">
                <a16:creationId xmlns:a16="http://schemas.microsoft.com/office/drawing/2014/main" id="{95F24456-4017-E354-1ADF-AF51888BE332}"/>
              </a:ext>
            </a:extLst>
          </p:cNvPr>
          <p:cNvPicPr>
            <a:picLocks noChangeAspect="1"/>
          </p:cNvPicPr>
          <p:nvPr/>
        </p:nvPicPr>
        <p:blipFill>
          <a:blip r:embed="rId3"/>
          <a:stretch>
            <a:fillRect/>
          </a:stretch>
        </p:blipFill>
        <p:spPr>
          <a:xfrm>
            <a:off x="4725650" y="2054769"/>
            <a:ext cx="2740697" cy="4114800"/>
          </a:xfrm>
          <a:prstGeom prst="rect">
            <a:avLst/>
          </a:prstGeom>
        </p:spPr>
      </p:pic>
      <p:sp>
        <p:nvSpPr>
          <p:cNvPr id="10" name="Rectangle: Rounded Corners 9">
            <a:extLst>
              <a:ext uri="{FF2B5EF4-FFF2-40B4-BE49-F238E27FC236}">
                <a16:creationId xmlns:a16="http://schemas.microsoft.com/office/drawing/2014/main" id="{017293CC-8F21-92A5-3821-76AB82500B90}"/>
              </a:ext>
            </a:extLst>
          </p:cNvPr>
          <p:cNvSpPr/>
          <p:nvPr/>
        </p:nvSpPr>
        <p:spPr>
          <a:xfrm>
            <a:off x="7107936" y="4308126"/>
            <a:ext cx="358411" cy="36445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1550328-8A2B-9769-6EDE-CF275CE3A600}"/>
              </a:ext>
            </a:extLst>
          </p:cNvPr>
          <p:cNvSpPr/>
          <p:nvPr/>
        </p:nvSpPr>
        <p:spPr>
          <a:xfrm>
            <a:off x="5971033" y="5798585"/>
            <a:ext cx="1408176" cy="30306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3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027B-A585-4F39-8728-0C7856336105}"/>
              </a:ext>
            </a:extLst>
          </p:cNvPr>
          <p:cNvSpPr>
            <a:spLocks noGrp="1"/>
          </p:cNvSpPr>
          <p:nvPr>
            <p:ph type="title"/>
          </p:nvPr>
        </p:nvSpPr>
        <p:spPr/>
        <p:txBody>
          <a:bodyPr/>
          <a:lstStyle/>
          <a:p>
            <a:pPr algn="l"/>
            <a:r>
              <a:rPr lang="en-US"/>
              <a:t>Raise hand</a:t>
            </a:r>
          </a:p>
        </p:txBody>
      </p:sp>
      <p:sp>
        <p:nvSpPr>
          <p:cNvPr id="3" name="Content Placeholder 2">
            <a:extLst>
              <a:ext uri="{FF2B5EF4-FFF2-40B4-BE49-F238E27FC236}">
                <a16:creationId xmlns:a16="http://schemas.microsoft.com/office/drawing/2014/main" id="{53A53E29-4E64-4C1D-B544-645DDC8BE9C6}"/>
              </a:ext>
            </a:extLst>
          </p:cNvPr>
          <p:cNvSpPr>
            <a:spLocks noGrp="1"/>
          </p:cNvSpPr>
          <p:nvPr>
            <p:ph sz="quarter" idx="10"/>
          </p:nvPr>
        </p:nvSpPr>
        <p:spPr/>
        <p:txBody>
          <a:bodyPr/>
          <a:lstStyle/>
          <a:p>
            <a:r>
              <a:rPr lang="en-US"/>
              <a:t>Instruct your attendees to use the Raise hand feature if they have a question or comment.</a:t>
            </a:r>
          </a:p>
          <a:p>
            <a:r>
              <a:rPr lang="en-US"/>
              <a:t>When the attendee selects the Raise hand icon, a hand appears next to their name in the Participants pane.</a:t>
            </a:r>
          </a:p>
        </p:txBody>
      </p:sp>
      <p:pic>
        <p:nvPicPr>
          <p:cNvPr id="4" name="Picture 3">
            <a:extLst>
              <a:ext uri="{FF2B5EF4-FFF2-40B4-BE49-F238E27FC236}">
                <a16:creationId xmlns:a16="http://schemas.microsoft.com/office/drawing/2014/main" id="{5036A415-A9C8-4D73-6972-97CD55F63D36}"/>
              </a:ext>
            </a:extLst>
          </p:cNvPr>
          <p:cNvPicPr>
            <a:picLocks noChangeAspect="1"/>
          </p:cNvPicPr>
          <p:nvPr/>
        </p:nvPicPr>
        <p:blipFill>
          <a:blip r:embed="rId3"/>
          <a:stretch>
            <a:fillRect/>
          </a:stretch>
        </p:blipFill>
        <p:spPr>
          <a:xfrm>
            <a:off x="2891177" y="3053673"/>
            <a:ext cx="6409644" cy="3657600"/>
          </a:xfrm>
          <a:prstGeom prst="rect">
            <a:avLst/>
          </a:prstGeom>
        </p:spPr>
      </p:pic>
      <p:sp>
        <p:nvSpPr>
          <p:cNvPr id="8" name="Rectangle: Rounded Corners 7">
            <a:extLst>
              <a:ext uri="{FF2B5EF4-FFF2-40B4-BE49-F238E27FC236}">
                <a16:creationId xmlns:a16="http://schemas.microsoft.com/office/drawing/2014/main" id="{4358E1E6-67AF-A240-3B39-938473F42DCB}"/>
              </a:ext>
            </a:extLst>
          </p:cNvPr>
          <p:cNvSpPr/>
          <p:nvPr/>
        </p:nvSpPr>
        <p:spPr>
          <a:xfrm>
            <a:off x="5196840" y="3064542"/>
            <a:ext cx="358411" cy="36445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18FC077-410B-4990-F8CE-B34C4963E980}"/>
              </a:ext>
            </a:extLst>
          </p:cNvPr>
          <p:cNvSpPr/>
          <p:nvPr/>
        </p:nvSpPr>
        <p:spPr>
          <a:xfrm>
            <a:off x="8823960" y="4387374"/>
            <a:ext cx="320041" cy="107159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7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326F-FC2A-4188-805F-2E123FDC7CA6}"/>
              </a:ext>
            </a:extLst>
          </p:cNvPr>
          <p:cNvSpPr>
            <a:spLocks noGrp="1"/>
          </p:cNvSpPr>
          <p:nvPr>
            <p:ph type="title"/>
          </p:nvPr>
        </p:nvSpPr>
        <p:spPr>
          <a:xfrm>
            <a:off x="731204" y="681098"/>
            <a:ext cx="10728959" cy="498598"/>
          </a:xfrm>
        </p:spPr>
        <p:txBody>
          <a:bodyPr/>
          <a:lstStyle/>
          <a:p>
            <a:pPr algn="l"/>
            <a:r>
              <a:rPr lang="en-US"/>
              <a:t>Monitor chat</a:t>
            </a:r>
          </a:p>
        </p:txBody>
      </p:sp>
      <p:sp>
        <p:nvSpPr>
          <p:cNvPr id="3" name="Content Placeholder 2">
            <a:extLst>
              <a:ext uri="{FF2B5EF4-FFF2-40B4-BE49-F238E27FC236}">
                <a16:creationId xmlns:a16="http://schemas.microsoft.com/office/drawing/2014/main" id="{10468D3E-5DAD-4EF5-BFCF-8DEBDBCDAFF6}"/>
              </a:ext>
            </a:extLst>
          </p:cNvPr>
          <p:cNvSpPr>
            <a:spLocks noGrp="1"/>
          </p:cNvSpPr>
          <p:nvPr>
            <p:ph sz="quarter" idx="10"/>
          </p:nvPr>
        </p:nvSpPr>
        <p:spPr/>
        <p:txBody>
          <a:bodyPr/>
          <a:lstStyle/>
          <a:p>
            <a:r>
              <a:rPr lang="en-US"/>
              <a:t>Stop the presentation periodically and check the chat for questions or comments.</a:t>
            </a:r>
          </a:p>
        </p:txBody>
      </p:sp>
      <p:pic>
        <p:nvPicPr>
          <p:cNvPr id="8" name="Picture 7">
            <a:extLst>
              <a:ext uri="{FF2B5EF4-FFF2-40B4-BE49-F238E27FC236}">
                <a16:creationId xmlns:a16="http://schemas.microsoft.com/office/drawing/2014/main" id="{FFF596F6-A25A-F79D-74F6-E6B45D5C0E50}"/>
              </a:ext>
            </a:extLst>
          </p:cNvPr>
          <p:cNvPicPr>
            <a:picLocks noChangeAspect="1"/>
          </p:cNvPicPr>
          <p:nvPr/>
        </p:nvPicPr>
        <p:blipFill>
          <a:blip r:embed="rId3"/>
          <a:stretch>
            <a:fillRect/>
          </a:stretch>
        </p:blipFill>
        <p:spPr>
          <a:xfrm>
            <a:off x="2503714" y="2062102"/>
            <a:ext cx="7183938" cy="4114800"/>
          </a:xfrm>
          <a:prstGeom prst="rect">
            <a:avLst/>
          </a:prstGeom>
        </p:spPr>
      </p:pic>
      <p:sp>
        <p:nvSpPr>
          <p:cNvPr id="4" name="Rectangle: Rounded Corners 3">
            <a:extLst>
              <a:ext uri="{FF2B5EF4-FFF2-40B4-BE49-F238E27FC236}">
                <a16:creationId xmlns:a16="http://schemas.microsoft.com/office/drawing/2014/main" id="{34C879F3-D7DB-AC3D-7E51-D3934B63229E}"/>
              </a:ext>
            </a:extLst>
          </p:cNvPr>
          <p:cNvSpPr/>
          <p:nvPr/>
        </p:nvSpPr>
        <p:spPr>
          <a:xfrm>
            <a:off x="4410456" y="2080390"/>
            <a:ext cx="358411" cy="36445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ABCD950-58DF-D8C9-4D10-B82CC405FD98}"/>
              </a:ext>
            </a:extLst>
          </p:cNvPr>
          <p:cNvSpPr/>
          <p:nvPr/>
        </p:nvSpPr>
        <p:spPr>
          <a:xfrm>
            <a:off x="7562088" y="2444848"/>
            <a:ext cx="2125564" cy="337073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2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3393-BED9-4E54-93C7-A36177738A9C}"/>
              </a:ext>
            </a:extLst>
          </p:cNvPr>
          <p:cNvSpPr>
            <a:spLocks noGrp="1"/>
          </p:cNvSpPr>
          <p:nvPr>
            <p:ph type="title"/>
          </p:nvPr>
        </p:nvSpPr>
        <p:spPr/>
        <p:txBody>
          <a:bodyPr/>
          <a:lstStyle/>
          <a:p>
            <a:pPr algn="l"/>
            <a:r>
              <a:rPr lang="en-US"/>
              <a:t>Bring a buddy</a:t>
            </a:r>
          </a:p>
        </p:txBody>
      </p:sp>
      <p:sp>
        <p:nvSpPr>
          <p:cNvPr id="3" name="Content Placeholder 2">
            <a:extLst>
              <a:ext uri="{FF2B5EF4-FFF2-40B4-BE49-F238E27FC236}">
                <a16:creationId xmlns:a16="http://schemas.microsoft.com/office/drawing/2014/main" id="{699A493D-2FE8-4C90-9047-A30CCE8AECFA}"/>
              </a:ext>
            </a:extLst>
          </p:cNvPr>
          <p:cNvSpPr>
            <a:spLocks noGrp="1"/>
          </p:cNvSpPr>
          <p:nvPr>
            <p:ph sz="quarter" idx="10"/>
          </p:nvPr>
        </p:nvSpPr>
        <p:spPr/>
        <p:txBody>
          <a:bodyPr/>
          <a:lstStyle/>
          <a:p>
            <a:pPr marL="342900" indent="-342900">
              <a:buBlip>
                <a:blip r:embed="rId3">
                  <a:extLst>
                    <a:ext uri="{96DAC541-7B7A-43D3-8B79-37D633B846F1}">
                      <asvg:svgBlip xmlns:asvg="http://schemas.microsoft.com/office/drawing/2016/SVG/main" r:embed="rId4"/>
                    </a:ext>
                  </a:extLst>
                </a:blip>
              </a:buBlip>
            </a:pPr>
            <a:r>
              <a:rPr lang="en-US"/>
              <a:t>When possible, ask a co-worker to moderate your webinar.</a:t>
            </a:r>
          </a:p>
          <a:p>
            <a:pPr marL="342900" indent="-342900">
              <a:buBlip>
                <a:blip r:embed="rId3">
                  <a:extLst>
                    <a:ext uri="{96DAC541-7B7A-43D3-8B79-37D633B846F1}">
                      <asvg:svgBlip xmlns:asvg="http://schemas.microsoft.com/office/drawing/2016/SVG/main" r:embed="rId4"/>
                    </a:ext>
                  </a:extLst>
                </a:blip>
              </a:buBlip>
            </a:pPr>
            <a:r>
              <a:rPr lang="en-US"/>
              <a:t>They can keep track of who raises their hands.</a:t>
            </a:r>
          </a:p>
          <a:p>
            <a:pPr marL="342900" indent="-342900">
              <a:buBlip>
                <a:blip r:embed="rId3">
                  <a:extLst>
                    <a:ext uri="{96DAC541-7B7A-43D3-8B79-37D633B846F1}">
                      <asvg:svgBlip xmlns:asvg="http://schemas.microsoft.com/office/drawing/2016/SVG/main" r:embed="rId4"/>
                    </a:ext>
                  </a:extLst>
                </a:blip>
              </a:buBlip>
            </a:pPr>
            <a:r>
              <a:rPr lang="en-US"/>
              <a:t>They can monitor the chat for questions.</a:t>
            </a:r>
          </a:p>
          <a:p>
            <a:pPr marL="342900" indent="-342900">
              <a:buBlip>
                <a:blip r:embed="rId3">
                  <a:extLst>
                    <a:ext uri="{96DAC541-7B7A-43D3-8B79-37D633B846F1}">
                      <asvg:svgBlip xmlns:asvg="http://schemas.microsoft.com/office/drawing/2016/SVG/main" r:embed="rId4"/>
                    </a:ext>
                  </a:extLst>
                </a:blip>
              </a:buBlip>
            </a:pPr>
            <a:r>
              <a:rPr lang="en-US"/>
              <a:t>This way you can focus on your presentation.</a:t>
            </a:r>
          </a:p>
        </p:txBody>
      </p:sp>
    </p:spTree>
    <p:extLst>
      <p:ext uri="{BB962C8B-B14F-4D97-AF65-F5344CB8AC3E}">
        <p14:creationId xmlns:p14="http://schemas.microsoft.com/office/powerpoint/2010/main" val="2198401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4C87-85F8-4277-BB8C-82B5BC1ECC75}"/>
              </a:ext>
            </a:extLst>
          </p:cNvPr>
          <p:cNvSpPr>
            <a:spLocks noGrp="1"/>
          </p:cNvSpPr>
          <p:nvPr>
            <p:ph type="title"/>
          </p:nvPr>
        </p:nvSpPr>
        <p:spPr/>
        <p:txBody>
          <a:bodyPr/>
          <a:lstStyle/>
          <a:p>
            <a:pPr algn="l"/>
            <a:r>
              <a:rPr lang="en-US"/>
              <a:t>Questions</a:t>
            </a:r>
          </a:p>
        </p:txBody>
      </p:sp>
      <p:sp>
        <p:nvSpPr>
          <p:cNvPr id="3" name="Content Placeholder 2">
            <a:extLst>
              <a:ext uri="{FF2B5EF4-FFF2-40B4-BE49-F238E27FC236}">
                <a16:creationId xmlns:a16="http://schemas.microsoft.com/office/drawing/2014/main" id="{F0F26A2A-18F2-4B38-A006-21694A75912D}"/>
              </a:ext>
            </a:extLst>
          </p:cNvPr>
          <p:cNvSpPr>
            <a:spLocks noGrp="1"/>
          </p:cNvSpPr>
          <p:nvPr>
            <p:ph sz="quarter" idx="10"/>
          </p:nvPr>
        </p:nvSpPr>
        <p:spPr/>
        <p:txBody>
          <a:bodyPr/>
          <a:lstStyle/>
          <a:p>
            <a:pPr marL="342900" indent="-342900">
              <a:buBlip>
                <a:blip r:embed="rId2">
                  <a:extLst>
                    <a:ext uri="{96DAC541-7B7A-43D3-8B79-37D633B846F1}">
                      <asvg:svgBlip xmlns:asvg="http://schemas.microsoft.com/office/drawing/2016/SVG/main" r:embed="rId3"/>
                    </a:ext>
                  </a:extLst>
                </a:blip>
              </a:buBlip>
            </a:pPr>
            <a:r>
              <a:rPr lang="en-US"/>
              <a:t>Try to take questions during the session.</a:t>
            </a:r>
          </a:p>
          <a:p>
            <a:pPr marL="342900" indent="-342900">
              <a:buBlip>
                <a:blip r:embed="rId2">
                  <a:extLst>
                    <a:ext uri="{96DAC541-7B7A-43D3-8B79-37D633B846F1}">
                      <asvg:svgBlip xmlns:asvg="http://schemas.microsoft.com/office/drawing/2016/SVG/main" r:embed="rId3"/>
                    </a:ext>
                  </a:extLst>
                </a:blip>
              </a:buBlip>
            </a:pPr>
            <a:r>
              <a:rPr lang="en-US"/>
              <a:t>Remember, there are no stupid questions.</a:t>
            </a:r>
          </a:p>
          <a:p>
            <a:pPr marL="342900" indent="-342900">
              <a:buBlip>
                <a:blip r:embed="rId2">
                  <a:extLst>
                    <a:ext uri="{96DAC541-7B7A-43D3-8B79-37D633B846F1}">
                      <asvg:svgBlip xmlns:asvg="http://schemas.microsoft.com/office/drawing/2016/SVG/main" r:embed="rId3"/>
                    </a:ext>
                  </a:extLst>
                </a:blip>
              </a:buBlip>
            </a:pPr>
            <a:r>
              <a:rPr lang="en-US"/>
              <a:t>If you don’t know, don’t guess.</a:t>
            </a:r>
          </a:p>
          <a:p>
            <a:pPr marL="342900" indent="-342900">
              <a:buBlip>
                <a:blip r:embed="rId2">
                  <a:extLst>
                    <a:ext uri="{96DAC541-7B7A-43D3-8B79-37D633B846F1}">
                      <asvg:svgBlip xmlns:asvg="http://schemas.microsoft.com/office/drawing/2016/SVG/main" r:embed="rId3"/>
                    </a:ext>
                  </a:extLst>
                </a:blip>
              </a:buBlip>
            </a:pPr>
            <a:r>
              <a:rPr lang="en-US"/>
              <a:t>Research the question and post the answer in the meeting chat.</a:t>
            </a:r>
          </a:p>
        </p:txBody>
      </p:sp>
    </p:spTree>
    <p:extLst>
      <p:ext uri="{BB962C8B-B14F-4D97-AF65-F5344CB8AC3E}">
        <p14:creationId xmlns:p14="http://schemas.microsoft.com/office/powerpoint/2010/main" val="47351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ubble sheet test paper and pencil">
            <a:extLst>
              <a:ext uri="{FF2B5EF4-FFF2-40B4-BE49-F238E27FC236}">
                <a16:creationId xmlns:a16="http://schemas.microsoft.com/office/drawing/2014/main" id="{3DDC69B1-3F42-8CBB-2829-01D00A1E090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011" r="29011"/>
          <a:stretch>
            <a:fillRect/>
          </a:stretch>
        </p:blipFill>
        <p:spPr/>
      </p:pic>
      <p:sp>
        <p:nvSpPr>
          <p:cNvPr id="5" name="Title 4">
            <a:extLst>
              <a:ext uri="{FF2B5EF4-FFF2-40B4-BE49-F238E27FC236}">
                <a16:creationId xmlns:a16="http://schemas.microsoft.com/office/drawing/2014/main" id="{49BF610E-E0BF-7158-EC60-EAA270818F22}"/>
              </a:ext>
            </a:extLst>
          </p:cNvPr>
          <p:cNvSpPr>
            <a:spLocks noGrp="1"/>
          </p:cNvSpPr>
          <p:nvPr>
            <p:ph type="title"/>
          </p:nvPr>
        </p:nvSpPr>
        <p:spPr/>
        <p:txBody>
          <a:bodyPr/>
          <a:lstStyle/>
          <a:p>
            <a:pPr algn="l"/>
            <a:r>
              <a:rPr lang="en-US"/>
              <a:t>Webinar follow-up</a:t>
            </a:r>
          </a:p>
        </p:txBody>
      </p:sp>
      <p:sp>
        <p:nvSpPr>
          <p:cNvPr id="7" name="Text Placeholder 6">
            <a:extLst>
              <a:ext uri="{FF2B5EF4-FFF2-40B4-BE49-F238E27FC236}">
                <a16:creationId xmlns:a16="http://schemas.microsoft.com/office/drawing/2014/main" id="{C32A4C52-46D9-235E-6EBF-481ABAC8BFF0}"/>
              </a:ext>
            </a:extLst>
          </p:cNvPr>
          <p:cNvSpPr>
            <a:spLocks noGrp="1"/>
          </p:cNvSpPr>
          <p:nvPr>
            <p:ph type="body" sz="quarter" idx="11"/>
          </p:nvPr>
        </p:nvSpPr>
        <p:spPr/>
        <p:txBody>
          <a:bodyPr/>
          <a:lstStyle/>
          <a:p>
            <a:pPr marL="342900" indent="-342900">
              <a:buBlip>
                <a:blip r:embed="rId3">
                  <a:extLst>
                    <a:ext uri="{96DAC541-7B7A-43D3-8B79-37D633B846F1}">
                      <asvg:svgBlip xmlns:asvg="http://schemas.microsoft.com/office/drawing/2016/SVG/main" r:embed="rId4"/>
                    </a:ext>
                  </a:extLst>
                </a:blip>
              </a:buBlip>
            </a:pPr>
            <a:r>
              <a:rPr lang="en-US"/>
              <a:t>Evaluation survey</a:t>
            </a:r>
          </a:p>
          <a:p>
            <a:pPr marL="342900" indent="-342900">
              <a:buBlip>
                <a:blip r:embed="rId3">
                  <a:extLst>
                    <a:ext uri="{96DAC541-7B7A-43D3-8B79-37D633B846F1}">
                      <asvg:svgBlip xmlns:asvg="http://schemas.microsoft.com/office/drawing/2016/SVG/main" r:embed="rId4"/>
                    </a:ext>
                  </a:extLst>
                </a:blip>
              </a:buBlip>
            </a:pPr>
            <a:r>
              <a:rPr lang="en-US"/>
              <a:t>Thank you email</a:t>
            </a:r>
          </a:p>
        </p:txBody>
      </p:sp>
    </p:spTree>
    <p:extLst>
      <p:ext uri="{BB962C8B-B14F-4D97-AF65-F5344CB8AC3E}">
        <p14:creationId xmlns:p14="http://schemas.microsoft.com/office/powerpoint/2010/main" val="3888340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0347-61AB-46D6-98AA-D58BE3FB4DFD}"/>
              </a:ext>
            </a:extLst>
          </p:cNvPr>
          <p:cNvSpPr>
            <a:spLocks noGrp="1"/>
          </p:cNvSpPr>
          <p:nvPr>
            <p:ph type="title"/>
          </p:nvPr>
        </p:nvSpPr>
        <p:spPr/>
        <p:txBody>
          <a:bodyPr/>
          <a:lstStyle/>
          <a:p>
            <a:pPr algn="l"/>
            <a:r>
              <a:rPr lang="en-US"/>
              <a:t>Evaluation survey</a:t>
            </a:r>
          </a:p>
        </p:txBody>
      </p:sp>
      <p:sp>
        <p:nvSpPr>
          <p:cNvPr id="3" name="Content Placeholder 2">
            <a:extLst>
              <a:ext uri="{FF2B5EF4-FFF2-40B4-BE49-F238E27FC236}">
                <a16:creationId xmlns:a16="http://schemas.microsoft.com/office/drawing/2014/main" id="{2B4BA595-443D-44AB-8B18-3069BADEE4AB}"/>
              </a:ext>
            </a:extLst>
          </p:cNvPr>
          <p:cNvSpPr>
            <a:spLocks noGrp="1"/>
          </p:cNvSpPr>
          <p:nvPr>
            <p:ph sz="quarter" idx="10"/>
          </p:nvPr>
        </p:nvSpPr>
        <p:spPr/>
        <p:txBody>
          <a:bodyPr/>
          <a:lstStyle/>
          <a:p>
            <a:r>
              <a:rPr lang="en-US"/>
              <a:t>What percentage of information was new to you?</a:t>
            </a:r>
            <a:br>
              <a:rPr lang="en-US"/>
            </a:br>
            <a:r>
              <a:rPr lang="en-US"/>
              <a:t>	100%, 75%, 50%, 25%, 0%</a:t>
            </a:r>
          </a:p>
          <a:p>
            <a:r>
              <a:rPr lang="en-US"/>
              <a:t>I can use this session information:</a:t>
            </a:r>
            <a:br>
              <a:rPr lang="en-US"/>
            </a:br>
            <a:r>
              <a:rPr lang="en-US"/>
              <a:t>	Immediately, In 2-6 months, In 7-12 months, Never</a:t>
            </a:r>
          </a:p>
          <a:p>
            <a:r>
              <a:rPr lang="en-US"/>
              <a:t>Please rate the speaker’s knowledge of the topic:</a:t>
            </a:r>
            <a:br>
              <a:rPr lang="en-US"/>
            </a:br>
            <a:r>
              <a:rPr lang="en-US"/>
              <a:t>	Scale of 1 to 10 with 10 being the best</a:t>
            </a:r>
          </a:p>
          <a:p>
            <a:r>
              <a:rPr lang="en-US"/>
              <a:t>Overall session evaluation:</a:t>
            </a:r>
            <a:br>
              <a:rPr lang="en-US"/>
            </a:br>
            <a:r>
              <a:rPr lang="en-US"/>
              <a:t>	Scale of 1 to 10 with 10 being the best</a:t>
            </a:r>
          </a:p>
          <a:p>
            <a:endParaRPr lang="en-US"/>
          </a:p>
        </p:txBody>
      </p:sp>
      <p:pic>
        <p:nvPicPr>
          <p:cNvPr id="5" name="Picture 4" descr="A logo of a company&#10;&#10;AI-generated content may be incorrect.">
            <a:extLst>
              <a:ext uri="{FF2B5EF4-FFF2-40B4-BE49-F238E27FC236}">
                <a16:creationId xmlns:a16="http://schemas.microsoft.com/office/drawing/2014/main" id="{7E378BAA-AC9E-F11A-2AEA-903D39710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650" y="2152472"/>
            <a:ext cx="2743583" cy="2553056"/>
          </a:xfrm>
          <a:prstGeom prst="rect">
            <a:avLst/>
          </a:prstGeom>
        </p:spPr>
      </p:pic>
    </p:spTree>
    <p:extLst>
      <p:ext uri="{BB962C8B-B14F-4D97-AF65-F5344CB8AC3E}">
        <p14:creationId xmlns:p14="http://schemas.microsoft.com/office/powerpoint/2010/main" val="1790080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B927-CEC5-9C7F-7225-1B78D2487235}"/>
              </a:ext>
            </a:extLst>
          </p:cNvPr>
          <p:cNvSpPr>
            <a:spLocks noGrp="1"/>
          </p:cNvSpPr>
          <p:nvPr>
            <p:ph type="title"/>
          </p:nvPr>
        </p:nvSpPr>
        <p:spPr/>
        <p:txBody>
          <a:bodyPr/>
          <a:lstStyle/>
          <a:p>
            <a:pPr algn="l"/>
            <a:r>
              <a:rPr lang="en-US"/>
              <a:t>Follow-up email</a:t>
            </a:r>
          </a:p>
        </p:txBody>
      </p:sp>
      <p:pic>
        <p:nvPicPr>
          <p:cNvPr id="5" name="Content Placeholder 4">
            <a:extLst>
              <a:ext uri="{FF2B5EF4-FFF2-40B4-BE49-F238E27FC236}">
                <a16:creationId xmlns:a16="http://schemas.microsoft.com/office/drawing/2014/main" id="{010A7797-2263-9A56-980C-C5D205CC721E}"/>
              </a:ext>
            </a:extLst>
          </p:cNvPr>
          <p:cNvPicPr>
            <a:picLocks noGrp="1" noChangeAspect="1"/>
          </p:cNvPicPr>
          <p:nvPr>
            <p:ph sz="quarter" idx="10"/>
          </p:nvPr>
        </p:nvPicPr>
        <p:blipFill>
          <a:blip r:embed="rId3"/>
          <a:stretch>
            <a:fillRect/>
          </a:stretch>
        </p:blipFill>
        <p:spPr>
          <a:xfrm>
            <a:off x="3875129" y="1609725"/>
            <a:ext cx="4441743" cy="4437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5993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1B98-364E-4087-9114-8A0B03F7ED4E}"/>
              </a:ext>
            </a:extLst>
          </p:cNvPr>
          <p:cNvSpPr>
            <a:spLocks noGrp="1"/>
          </p:cNvSpPr>
          <p:nvPr>
            <p:ph type="ctrTitle"/>
          </p:nvPr>
        </p:nvSpPr>
        <p:spPr/>
        <p:txBody>
          <a:bodyPr>
            <a:normAutofit/>
          </a:bodyPr>
          <a:lstStyle/>
          <a:p>
            <a:r>
              <a:rPr lang="en-US"/>
              <a:t>Run through the deck and demos</a:t>
            </a:r>
          </a:p>
        </p:txBody>
      </p:sp>
      <p:sp>
        <p:nvSpPr>
          <p:cNvPr id="3" name="Content Placeholder 2">
            <a:extLst>
              <a:ext uri="{FF2B5EF4-FFF2-40B4-BE49-F238E27FC236}">
                <a16:creationId xmlns:a16="http://schemas.microsoft.com/office/drawing/2014/main" id="{76C296D6-384F-49A0-9982-862CF6CA0A60}"/>
              </a:ext>
            </a:extLst>
          </p:cNvPr>
          <p:cNvSpPr>
            <a:spLocks noGrp="1"/>
          </p:cNvSpPr>
          <p:nvPr>
            <p:ph type="body" sz="quarter" idx="10"/>
          </p:nvPr>
        </p:nvSpPr>
        <p:spPr/>
        <p:txBody>
          <a:bodyPr/>
          <a:lstStyle/>
          <a:p>
            <a:r>
              <a:rPr lang="en-US"/>
              <a:t>Now it’s time to look at what to show your attendees</a:t>
            </a:r>
          </a:p>
        </p:txBody>
      </p:sp>
    </p:spTree>
    <p:extLst>
      <p:ext uri="{BB962C8B-B14F-4D97-AF65-F5344CB8AC3E}">
        <p14:creationId xmlns:p14="http://schemas.microsoft.com/office/powerpoint/2010/main" val="117432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572D640-8380-35C3-92B5-83F6994C2A8B}"/>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84" r="1484"/>
          <a:stretch/>
        </p:blipFill>
        <p:spPr/>
      </p:pic>
      <p:sp>
        <p:nvSpPr>
          <p:cNvPr id="5" name="Title 4">
            <a:extLst>
              <a:ext uri="{FF2B5EF4-FFF2-40B4-BE49-F238E27FC236}">
                <a16:creationId xmlns:a16="http://schemas.microsoft.com/office/drawing/2014/main" id="{678F8A58-1B84-E619-B5D2-C79F3DB990BE}"/>
              </a:ext>
            </a:extLst>
          </p:cNvPr>
          <p:cNvSpPr>
            <a:spLocks noGrp="1"/>
          </p:cNvSpPr>
          <p:nvPr>
            <p:ph type="title"/>
          </p:nvPr>
        </p:nvSpPr>
        <p:spPr/>
        <p:txBody>
          <a:bodyPr/>
          <a:lstStyle/>
          <a:p>
            <a:r>
              <a:rPr lang="en-US"/>
              <a:t>Agenda</a:t>
            </a:r>
          </a:p>
        </p:txBody>
      </p:sp>
      <p:sp>
        <p:nvSpPr>
          <p:cNvPr id="6" name="Text Placeholder 5">
            <a:extLst>
              <a:ext uri="{FF2B5EF4-FFF2-40B4-BE49-F238E27FC236}">
                <a16:creationId xmlns:a16="http://schemas.microsoft.com/office/drawing/2014/main" id="{0FCA1920-E8A2-157C-C566-A4BDE73F4778}"/>
              </a:ext>
            </a:extLst>
          </p:cNvPr>
          <p:cNvSpPr>
            <a:spLocks noGrp="1"/>
          </p:cNvSpPr>
          <p:nvPr>
            <p:ph type="body" sz="quarter" idx="11"/>
          </p:nvPr>
        </p:nvSpPr>
        <p:spPr/>
        <p:txBody>
          <a:bodyPr numCol="1">
            <a:noAutofit/>
          </a:bodyPr>
          <a:lstStyle/>
          <a:p>
            <a:pPr marL="342900" indent="-342900">
              <a:buBlip>
                <a:blip r:embed="rId4">
                  <a:extLst>
                    <a:ext uri="{96DAC541-7B7A-43D3-8B79-37D633B846F1}">
                      <asvg:svgBlip xmlns:asvg="http://schemas.microsoft.com/office/drawing/2016/SVG/main" r:embed="rId5"/>
                    </a:ext>
                  </a:extLst>
                </a:blip>
              </a:buBlip>
            </a:pPr>
            <a:r>
              <a:rPr lang="en-US"/>
              <a:t>Prepare your environment</a:t>
            </a:r>
          </a:p>
          <a:p>
            <a:pPr marL="342900" indent="-342900">
              <a:buBlip>
                <a:blip r:embed="rId4">
                  <a:extLst>
                    <a:ext uri="{96DAC541-7B7A-43D3-8B79-37D633B846F1}">
                      <asvg:svgBlip xmlns:asvg="http://schemas.microsoft.com/office/drawing/2016/SVG/main" r:embed="rId5"/>
                    </a:ext>
                  </a:extLst>
                </a:blip>
              </a:buBlip>
            </a:pPr>
            <a:r>
              <a:rPr lang="en-US"/>
              <a:t>Prepare your presentation</a:t>
            </a:r>
          </a:p>
          <a:p>
            <a:pPr marL="342900" indent="-342900">
              <a:buBlip>
                <a:blip r:embed="rId4">
                  <a:extLst>
                    <a:ext uri="{96DAC541-7B7A-43D3-8B79-37D633B846F1}">
                      <asvg:svgBlip xmlns:asvg="http://schemas.microsoft.com/office/drawing/2016/SVG/main" r:embed="rId5"/>
                    </a:ext>
                  </a:extLst>
                </a:blip>
              </a:buBlip>
            </a:pPr>
            <a:r>
              <a:rPr lang="en-US"/>
              <a:t>Review demos and deck</a:t>
            </a:r>
          </a:p>
          <a:p>
            <a:pPr marL="342900" indent="-342900">
              <a:buBlip>
                <a:blip r:embed="rId4">
                  <a:extLst>
                    <a:ext uri="{96DAC541-7B7A-43D3-8B79-37D633B846F1}">
                      <asvg:svgBlip xmlns:asvg="http://schemas.microsoft.com/office/drawing/2016/SVG/main" r:embed="rId5"/>
                    </a:ext>
                  </a:extLst>
                </a:blip>
              </a:buBlip>
            </a:pPr>
            <a:r>
              <a:rPr lang="en-US"/>
              <a:t>Promote your training</a:t>
            </a:r>
          </a:p>
          <a:p>
            <a:pPr marL="342900" indent="-342900">
              <a:buBlip>
                <a:blip r:embed="rId4">
                  <a:extLst>
                    <a:ext uri="{96DAC541-7B7A-43D3-8B79-37D633B846F1}">
                      <asvg:svgBlip xmlns:asvg="http://schemas.microsoft.com/office/drawing/2016/SVG/main" r:embed="rId5"/>
                    </a:ext>
                  </a:extLst>
                </a:blip>
              </a:buBlip>
            </a:pPr>
            <a:r>
              <a:rPr lang="en-US"/>
              <a:t>Running the webinar</a:t>
            </a:r>
          </a:p>
          <a:p>
            <a:pPr marL="342900" indent="-342900">
              <a:buBlip>
                <a:blip r:embed="rId4">
                  <a:extLst>
                    <a:ext uri="{96DAC541-7B7A-43D3-8B79-37D633B846F1}">
                      <asvg:svgBlip xmlns:asvg="http://schemas.microsoft.com/office/drawing/2016/SVG/main" r:embed="rId5"/>
                    </a:ext>
                  </a:extLst>
                </a:blip>
              </a:buBlip>
            </a:pPr>
            <a:r>
              <a:rPr lang="en-US"/>
              <a:t>Questions</a:t>
            </a:r>
          </a:p>
          <a:p>
            <a:pPr marL="342900" indent="-342900">
              <a:buBlip>
                <a:blip r:embed="rId4">
                  <a:extLst>
                    <a:ext uri="{96DAC541-7B7A-43D3-8B79-37D633B846F1}">
                      <asvg:svgBlip xmlns:asvg="http://schemas.microsoft.com/office/drawing/2016/SVG/main" r:embed="rId5"/>
                    </a:ext>
                  </a:extLst>
                </a:blip>
              </a:buBlip>
            </a:pPr>
            <a:r>
              <a:rPr lang="en-US"/>
              <a:t>Follow-up</a:t>
            </a:r>
          </a:p>
          <a:p>
            <a:pPr marL="342900" indent="-342900">
              <a:buBlip>
                <a:blip r:embed="rId4">
                  <a:extLst>
                    <a:ext uri="{96DAC541-7B7A-43D3-8B79-37D633B846F1}">
                      <asvg:svgBlip xmlns:asvg="http://schemas.microsoft.com/office/drawing/2016/SVG/main" r:embed="rId5"/>
                    </a:ext>
                  </a:extLst>
                </a:blip>
              </a:buBlip>
            </a:pPr>
            <a:r>
              <a:rPr lang="en-US"/>
              <a:t>The training deck</a:t>
            </a:r>
          </a:p>
        </p:txBody>
      </p:sp>
    </p:spTree>
    <p:extLst>
      <p:ext uri="{BB962C8B-B14F-4D97-AF65-F5344CB8AC3E}">
        <p14:creationId xmlns:p14="http://schemas.microsoft.com/office/powerpoint/2010/main" val="280751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20884" y="1147864"/>
            <a:ext cx="6190035" cy="1945530"/>
          </a:xfrm>
        </p:spPr>
        <p:txBody>
          <a:bodyPr anchor="b">
            <a:normAutofit/>
          </a:bodyPr>
          <a:lstStyle/>
          <a:p>
            <a:r>
              <a:rPr lang="en-US"/>
              <a:t>What to Use When</a:t>
            </a:r>
          </a:p>
        </p:txBody>
      </p:sp>
      <p:sp>
        <p:nvSpPr>
          <p:cNvPr id="6" name="Subtitle 5"/>
          <p:cNvSpPr>
            <a:spLocks noGrp="1"/>
          </p:cNvSpPr>
          <p:nvPr>
            <p:ph type="body" sz="quarter" idx="10"/>
          </p:nvPr>
        </p:nvSpPr>
        <p:spPr>
          <a:xfrm>
            <a:off x="920750" y="3191281"/>
            <a:ext cx="4945063" cy="1945530"/>
          </a:xfrm>
        </p:spPr>
        <p:txBody>
          <a:bodyPr>
            <a:normAutofit/>
          </a:bodyPr>
          <a:lstStyle/>
          <a:p>
            <a:r>
              <a:rPr lang="en-US"/>
              <a:t>In this 45-minute webinar, attendees will learn how to determine where to store files and when to use OneDrive, Teams, and SharePoint.</a:t>
            </a:r>
          </a:p>
        </p:txBody>
      </p:sp>
    </p:spTree>
    <p:extLst>
      <p:ext uri="{BB962C8B-B14F-4D97-AF65-F5344CB8AC3E}">
        <p14:creationId xmlns:p14="http://schemas.microsoft.com/office/powerpoint/2010/main" val="1907428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397D14-5D4F-C324-F0BF-1D49A5D9267A}"/>
              </a:ext>
            </a:extLst>
          </p:cNvPr>
          <p:cNvSpPr>
            <a:spLocks noGrp="1"/>
          </p:cNvSpPr>
          <p:nvPr>
            <p:ph type="pic" sz="quarter" idx="13"/>
          </p:nvPr>
        </p:nvSpPr>
        <p:spPr/>
        <p:txBody>
          <a:bodyPr/>
          <a:lstStyle/>
          <a:p>
            <a:endParaRPr lang="en-US"/>
          </a:p>
        </p:txBody>
      </p:sp>
      <p:sp>
        <p:nvSpPr>
          <p:cNvPr id="2" name="Title 1">
            <a:extLst>
              <a:ext uri="{FF2B5EF4-FFF2-40B4-BE49-F238E27FC236}">
                <a16:creationId xmlns:a16="http://schemas.microsoft.com/office/drawing/2014/main" id="{A8D036EE-127D-4034-A27C-8E78CCE229FA}"/>
              </a:ext>
            </a:extLst>
          </p:cNvPr>
          <p:cNvSpPr>
            <a:spLocks noGrp="1"/>
          </p:cNvSpPr>
          <p:nvPr>
            <p:ph type="title"/>
          </p:nvPr>
        </p:nvSpPr>
        <p:spPr/>
        <p:txBody>
          <a:bodyPr/>
          <a:lstStyle/>
          <a:p>
            <a:pPr algn="l"/>
            <a:r>
              <a:rPr lang="en-US"/>
              <a:t>Your Name</a:t>
            </a:r>
          </a:p>
        </p:txBody>
      </p:sp>
      <p:sp>
        <p:nvSpPr>
          <p:cNvPr id="3" name="Content Placeholder 2">
            <a:extLst>
              <a:ext uri="{FF2B5EF4-FFF2-40B4-BE49-F238E27FC236}">
                <a16:creationId xmlns:a16="http://schemas.microsoft.com/office/drawing/2014/main" id="{F50DB181-15DF-4B0B-A7D5-37F80D45FD3F}"/>
              </a:ext>
            </a:extLst>
          </p:cNvPr>
          <p:cNvSpPr>
            <a:spLocks noGrp="1"/>
          </p:cNvSpPr>
          <p:nvPr>
            <p:ph type="body" sz="quarter" idx="11"/>
          </p:nvPr>
        </p:nvSpPr>
        <p:spPr/>
        <p:txBody>
          <a:bodyPr>
            <a:normAutofit/>
          </a:bodyPr>
          <a:lstStyle/>
          <a:p>
            <a:r>
              <a:rPr lang="en-US" sz="2133"/>
              <a:t>Title</a:t>
            </a:r>
          </a:p>
          <a:p>
            <a:r>
              <a:rPr lang="en-US" sz="2133"/>
              <a:t>Contact information</a:t>
            </a:r>
          </a:p>
        </p:txBody>
      </p:sp>
      <p:sp>
        <p:nvSpPr>
          <p:cNvPr id="6" name="TextBox 5">
            <a:extLst>
              <a:ext uri="{FF2B5EF4-FFF2-40B4-BE49-F238E27FC236}">
                <a16:creationId xmlns:a16="http://schemas.microsoft.com/office/drawing/2014/main" id="{0A78FB14-3D44-8FC2-9736-A540321BA857}"/>
              </a:ext>
            </a:extLst>
          </p:cNvPr>
          <p:cNvSpPr txBox="1"/>
          <p:nvPr/>
        </p:nvSpPr>
        <p:spPr>
          <a:xfrm>
            <a:off x="8217567" y="3734873"/>
            <a:ext cx="2598821" cy="369332"/>
          </a:xfrm>
          <a:prstGeom prst="rect">
            <a:avLst/>
          </a:prstGeom>
          <a:noFill/>
        </p:spPr>
        <p:txBody>
          <a:bodyPr wrap="square" rtlCol="0">
            <a:spAutoFit/>
          </a:bodyPr>
          <a:lstStyle/>
          <a:p>
            <a:pPr algn="ctr"/>
            <a:r>
              <a:rPr lang="en-US" b="1">
                <a:solidFill>
                  <a:schemeClr val="bg1"/>
                </a:solidFill>
              </a:rPr>
              <a:t>Your picture</a:t>
            </a:r>
          </a:p>
        </p:txBody>
      </p:sp>
    </p:spTree>
    <p:extLst>
      <p:ext uri="{BB962C8B-B14F-4D97-AF65-F5344CB8AC3E}">
        <p14:creationId xmlns:p14="http://schemas.microsoft.com/office/powerpoint/2010/main" val="831140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Agenda</a:t>
            </a:r>
          </a:p>
        </p:txBody>
      </p:sp>
      <p:sp>
        <p:nvSpPr>
          <p:cNvPr id="6" name="Content Placeholder 5"/>
          <p:cNvSpPr>
            <a:spLocks noGrp="1"/>
          </p:cNvSpPr>
          <p:nvPr>
            <p:ph sz="quarter" idx="10"/>
          </p:nvPr>
        </p:nvSpPr>
        <p:spPr/>
        <p:txBody>
          <a:bodyPr>
            <a:normAutofit/>
          </a:bodyPr>
          <a:lstStyle/>
          <a:p>
            <a:pPr marL="285744" lvl="1" indent="-285744">
              <a:lnSpc>
                <a:spcPct val="150000"/>
              </a:lnSpc>
              <a:spcAft>
                <a:spcPts val="600"/>
              </a:spcAft>
              <a:buFont typeface="Arial" panose="020B0604020202020204" pitchFamily="34" charset="0"/>
              <a:buChar char="•"/>
            </a:pPr>
            <a:r>
              <a:rPr lang="en-US" sz="2133" spc="-50">
                <a:solidFill>
                  <a:schemeClr val="tx2"/>
                </a:solidFill>
                <a:latin typeface="Inter SemiBold" panose="02000503000000020004" pitchFamily="2" charset="0"/>
                <a:ea typeface="Inter SemiBold" panose="02000503000000020004" pitchFamily="2" charset="0"/>
              </a:rPr>
              <a:t>Overview of OneDrive, Teams and SharePoint</a:t>
            </a:r>
          </a:p>
          <a:p>
            <a:pPr marL="285744" lvl="1" indent="-285744">
              <a:lnSpc>
                <a:spcPct val="150000"/>
              </a:lnSpc>
              <a:spcAft>
                <a:spcPts val="600"/>
              </a:spcAft>
              <a:buFont typeface="Arial" panose="020B0604020202020204" pitchFamily="34" charset="0"/>
              <a:buChar char="•"/>
            </a:pPr>
            <a:r>
              <a:rPr lang="en-US" sz="2133" spc="-50">
                <a:solidFill>
                  <a:schemeClr val="tx2"/>
                </a:solidFill>
                <a:latin typeface="Inter SemiBold" panose="02000503000000020004" pitchFamily="2" charset="0"/>
                <a:ea typeface="Inter SemiBold" panose="02000503000000020004" pitchFamily="2" charset="0"/>
              </a:rPr>
              <a:t>How SharePoint &amp; Teams work together</a:t>
            </a:r>
          </a:p>
          <a:p>
            <a:pPr marL="285744" lvl="1" indent="-285744">
              <a:lnSpc>
                <a:spcPct val="150000"/>
              </a:lnSpc>
              <a:spcAft>
                <a:spcPts val="600"/>
              </a:spcAft>
              <a:buFont typeface="Arial" panose="020B0604020202020204" pitchFamily="34" charset="0"/>
              <a:buChar char="•"/>
            </a:pPr>
            <a:r>
              <a:rPr lang="en-US" sz="2133" spc="-50">
                <a:solidFill>
                  <a:schemeClr val="tx2"/>
                </a:solidFill>
                <a:latin typeface="Inter SemiBold" panose="02000503000000020004" pitchFamily="2" charset="0"/>
                <a:ea typeface="Inter SemiBold" panose="02000503000000020004" pitchFamily="2" charset="0"/>
              </a:rPr>
              <a:t>How OneDrive &amp; Teams work together</a:t>
            </a:r>
          </a:p>
          <a:p>
            <a:pPr marL="285744" lvl="1" indent="-285744">
              <a:lnSpc>
                <a:spcPct val="150000"/>
              </a:lnSpc>
              <a:spcAft>
                <a:spcPts val="600"/>
              </a:spcAft>
              <a:buFont typeface="Arial" panose="020B0604020202020204" pitchFamily="34" charset="0"/>
              <a:buChar char="•"/>
            </a:pPr>
            <a:r>
              <a:rPr lang="en-US" sz="2133" spc="-50">
                <a:solidFill>
                  <a:schemeClr val="tx2"/>
                </a:solidFill>
                <a:latin typeface="Inter SemiBold" panose="02000503000000020004" pitchFamily="2" charset="0"/>
                <a:ea typeface="Inter SemiBold" panose="02000503000000020004" pitchFamily="2" charset="0"/>
              </a:rPr>
              <a:t>When to use which tool</a:t>
            </a:r>
          </a:p>
        </p:txBody>
      </p:sp>
    </p:spTree>
    <p:extLst>
      <p:ext uri="{BB962C8B-B14F-4D97-AF65-F5344CB8AC3E}">
        <p14:creationId xmlns:p14="http://schemas.microsoft.com/office/powerpoint/2010/main" val="64158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036D3-19CC-484A-9B59-CCDBFEFA8DA5}"/>
              </a:ext>
            </a:extLst>
          </p:cNvPr>
          <p:cNvSpPr>
            <a:spLocks noGrp="1"/>
          </p:cNvSpPr>
          <p:nvPr>
            <p:ph type="title"/>
          </p:nvPr>
        </p:nvSpPr>
        <p:spPr/>
        <p:txBody>
          <a:bodyPr>
            <a:normAutofit/>
          </a:bodyPr>
          <a:lstStyle/>
          <a:p>
            <a:pPr algn="l"/>
            <a:r>
              <a:rPr lang="en-US"/>
              <a:t>OneDrive Overview</a:t>
            </a:r>
          </a:p>
        </p:txBody>
      </p:sp>
      <p:sp>
        <p:nvSpPr>
          <p:cNvPr id="5" name="Text Placeholder 4">
            <a:extLst>
              <a:ext uri="{FF2B5EF4-FFF2-40B4-BE49-F238E27FC236}">
                <a16:creationId xmlns:a16="http://schemas.microsoft.com/office/drawing/2014/main" id="{F5E36852-2198-4615-9EA0-BCE7FFB534D2}"/>
              </a:ext>
            </a:extLst>
          </p:cNvPr>
          <p:cNvSpPr>
            <a:spLocks noGrp="1"/>
          </p:cNvSpPr>
          <p:nvPr>
            <p:ph sz="quarter" idx="10"/>
          </p:nvPr>
        </p:nvSpPr>
        <p:spPr/>
        <p:txBody>
          <a:bodyPr>
            <a:normAutofit/>
          </a:bodyPr>
          <a:lstStyle/>
          <a:p>
            <a:pPr marL="285744" indent="-285744">
              <a:lnSpc>
                <a:spcPct val="150000"/>
              </a:lnSpc>
              <a:spcBef>
                <a:spcPts val="0"/>
              </a:spcBef>
              <a:spcAft>
                <a:spcPts val="600"/>
              </a:spcAft>
              <a:buFont typeface="Arial" panose="020B0604020202020204" pitchFamily="34" charset="0"/>
              <a:buChar char="•"/>
            </a:pPr>
            <a:r>
              <a:rPr lang="en-US" sz="2133"/>
              <a:t>Storage for personal business files</a:t>
            </a:r>
          </a:p>
          <a:p>
            <a:pPr marL="285744" indent="-285744">
              <a:lnSpc>
                <a:spcPct val="150000"/>
              </a:lnSpc>
              <a:spcBef>
                <a:spcPts val="0"/>
              </a:spcBef>
              <a:spcAft>
                <a:spcPts val="600"/>
              </a:spcAft>
              <a:buFont typeface="Arial" panose="020B0604020202020204" pitchFamily="34" charset="0"/>
              <a:buChar char="•"/>
            </a:pPr>
            <a:r>
              <a:rPr lang="en-US" sz="2133"/>
              <a:t>Most organizations use OneDrive to replace personal network drives</a:t>
            </a:r>
          </a:p>
          <a:p>
            <a:pPr marL="285744" indent="-285744">
              <a:lnSpc>
                <a:spcPct val="150000"/>
              </a:lnSpc>
              <a:spcBef>
                <a:spcPts val="0"/>
              </a:spcBef>
              <a:spcAft>
                <a:spcPts val="600"/>
              </a:spcAft>
              <a:buFont typeface="Arial" panose="020B0604020202020204" pitchFamily="34" charset="0"/>
              <a:buChar char="•"/>
            </a:pPr>
            <a:r>
              <a:rPr lang="en-US" sz="2133"/>
              <a:t>Share with a few people</a:t>
            </a:r>
          </a:p>
          <a:p>
            <a:pPr marL="285744" indent="-285744">
              <a:lnSpc>
                <a:spcPct val="150000"/>
              </a:lnSpc>
              <a:spcBef>
                <a:spcPts val="0"/>
              </a:spcBef>
              <a:spcAft>
                <a:spcPts val="600"/>
              </a:spcAft>
              <a:buFont typeface="Arial" panose="020B0604020202020204" pitchFamily="34" charset="0"/>
              <a:buChar char="•"/>
            </a:pPr>
            <a:r>
              <a:rPr lang="en-US" sz="2133"/>
              <a:t>1 TB of storage </a:t>
            </a:r>
          </a:p>
          <a:p>
            <a:pPr marL="285744" indent="-285744">
              <a:lnSpc>
                <a:spcPct val="150000"/>
              </a:lnSpc>
              <a:spcBef>
                <a:spcPts val="0"/>
              </a:spcBef>
              <a:spcAft>
                <a:spcPts val="600"/>
              </a:spcAft>
              <a:buFont typeface="Arial" panose="020B0604020202020204" pitchFamily="34" charset="0"/>
              <a:buChar char="•"/>
            </a:pPr>
            <a:r>
              <a:rPr lang="en-US" sz="2133"/>
              <a:t>250 GB file size limit</a:t>
            </a:r>
          </a:p>
          <a:p>
            <a:pPr marL="285744" indent="-285744">
              <a:lnSpc>
                <a:spcPct val="150000"/>
              </a:lnSpc>
              <a:spcBef>
                <a:spcPts val="0"/>
              </a:spcBef>
              <a:spcAft>
                <a:spcPts val="600"/>
              </a:spcAft>
              <a:buFont typeface="Arial" panose="020B0604020202020204" pitchFamily="34" charset="0"/>
              <a:buChar char="•"/>
            </a:pPr>
            <a:r>
              <a:rPr lang="en-US" sz="2133"/>
              <a:t>Office.com</a:t>
            </a:r>
          </a:p>
          <a:p>
            <a:pPr marL="285744" indent="-285744">
              <a:lnSpc>
                <a:spcPct val="150000"/>
              </a:lnSpc>
              <a:spcBef>
                <a:spcPts val="0"/>
              </a:spcBef>
              <a:spcAft>
                <a:spcPts val="600"/>
              </a:spcAft>
              <a:buFont typeface="Arial" panose="020B0604020202020204" pitchFamily="34" charset="0"/>
              <a:buChar char="•"/>
            </a:pPr>
            <a:r>
              <a:rPr lang="en-US" sz="2133"/>
              <a:t>Sync to computer</a:t>
            </a:r>
          </a:p>
        </p:txBody>
      </p:sp>
      <p:sp>
        <p:nvSpPr>
          <p:cNvPr id="2" name="AutoShape 2" descr="Download Microsoft OneDrive Logo in SVG Vector or PNG File Format - Logo .wine">
            <a:extLst>
              <a:ext uri="{FF2B5EF4-FFF2-40B4-BE49-F238E27FC236}">
                <a16:creationId xmlns:a16="http://schemas.microsoft.com/office/drawing/2014/main" id="{E9828B7C-A05F-4592-8F9B-369647393C9B}"/>
              </a:ext>
            </a:extLst>
          </p:cNvPr>
          <p:cNvSpPr>
            <a:spLocks noChangeAspect="1" noChangeArrowheads="1"/>
          </p:cNvSpPr>
          <p:nvPr/>
        </p:nvSpPr>
        <p:spPr bwMode="auto">
          <a:xfrm>
            <a:off x="5892800" y="3225800"/>
            <a:ext cx="1625600" cy="1625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3" name="Picture 2">
            <a:extLst>
              <a:ext uri="{FF2B5EF4-FFF2-40B4-BE49-F238E27FC236}">
                <a16:creationId xmlns:a16="http://schemas.microsoft.com/office/drawing/2014/main" id="{74A4D0C8-EDE6-4379-A890-5A6125EEABD0}"/>
              </a:ext>
            </a:extLst>
          </p:cNvPr>
          <p:cNvPicPr>
            <a:picLocks noChangeAspect="1"/>
          </p:cNvPicPr>
          <p:nvPr/>
        </p:nvPicPr>
        <p:blipFill>
          <a:blip r:embed="rId3"/>
          <a:stretch>
            <a:fillRect/>
          </a:stretch>
        </p:blipFill>
        <p:spPr>
          <a:xfrm>
            <a:off x="5724945" y="2427709"/>
            <a:ext cx="5632704" cy="3755136"/>
          </a:xfrm>
          <a:prstGeom prst="rect">
            <a:avLst/>
          </a:prstGeom>
        </p:spPr>
      </p:pic>
    </p:spTree>
    <p:extLst>
      <p:ext uri="{BB962C8B-B14F-4D97-AF65-F5344CB8AC3E}">
        <p14:creationId xmlns:p14="http://schemas.microsoft.com/office/powerpoint/2010/main" val="123036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8583D5-DA7C-4BF2-C597-87A8FADA032F}"/>
              </a:ext>
            </a:extLst>
          </p:cNvPr>
          <p:cNvSpPr>
            <a:spLocks noGrp="1"/>
          </p:cNvSpPr>
          <p:nvPr>
            <p:ph type="title"/>
          </p:nvPr>
        </p:nvSpPr>
        <p:spPr/>
        <p:txBody>
          <a:bodyPr/>
          <a:lstStyle/>
          <a:p>
            <a:endParaRPr lang="en-US"/>
          </a:p>
        </p:txBody>
      </p:sp>
      <p:sp>
        <p:nvSpPr>
          <p:cNvPr id="14" name="Content Placeholder 13">
            <a:extLst>
              <a:ext uri="{FF2B5EF4-FFF2-40B4-BE49-F238E27FC236}">
                <a16:creationId xmlns:a16="http://schemas.microsoft.com/office/drawing/2014/main" id="{3B07FB7B-9D12-0DAE-AE5A-00ED40B3F6F3}"/>
              </a:ext>
            </a:extLst>
          </p:cNvPr>
          <p:cNvSpPr>
            <a:spLocks noGrp="1"/>
          </p:cNvSpPr>
          <p:nvPr>
            <p:ph sz="quarter" idx="10"/>
          </p:nvPr>
        </p:nvSpPr>
        <p:spPr/>
        <p:txBody>
          <a:bodyPr/>
          <a:lstStyle/>
          <a:p>
            <a:endParaRPr lang="en-US"/>
          </a:p>
        </p:txBody>
      </p:sp>
      <p:pic>
        <p:nvPicPr>
          <p:cNvPr id="3" name="Picture 2">
            <a:extLst>
              <a:ext uri="{FF2B5EF4-FFF2-40B4-BE49-F238E27FC236}">
                <a16:creationId xmlns:a16="http://schemas.microsoft.com/office/drawing/2014/main" id="{6E95AE73-A8A7-C2BA-023D-E9AC8D31EA16}"/>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628823D9-6788-1632-64D5-71146054E484}"/>
              </a:ext>
            </a:extLst>
          </p:cNvPr>
          <p:cNvSpPr/>
          <p:nvPr/>
        </p:nvSpPr>
        <p:spPr>
          <a:xfrm>
            <a:off x="552314" y="140272"/>
            <a:ext cx="1532518" cy="42665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67F6E3D-B946-F188-2366-422C2E454557}"/>
              </a:ext>
            </a:extLst>
          </p:cNvPr>
          <p:cNvSpPr/>
          <p:nvPr/>
        </p:nvSpPr>
        <p:spPr>
          <a:xfrm>
            <a:off x="631562" y="930273"/>
            <a:ext cx="1087510" cy="147459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455367D-0438-4076-B48D-FEA99C3DB641}"/>
              </a:ext>
            </a:extLst>
          </p:cNvPr>
          <p:cNvSpPr/>
          <p:nvPr/>
        </p:nvSpPr>
        <p:spPr>
          <a:xfrm>
            <a:off x="607178" y="2703001"/>
            <a:ext cx="1087510" cy="918023"/>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16AE332-7A2D-CEEE-15EB-A9B86F35A9BB}"/>
              </a:ext>
            </a:extLst>
          </p:cNvPr>
          <p:cNvSpPr/>
          <p:nvPr/>
        </p:nvSpPr>
        <p:spPr>
          <a:xfrm>
            <a:off x="607178" y="3915882"/>
            <a:ext cx="1879990" cy="259708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D69BBC9-F684-BEE5-8C01-9DAC9701A899}"/>
              </a:ext>
            </a:extLst>
          </p:cNvPr>
          <p:cNvPicPr>
            <a:picLocks noChangeAspect="1"/>
          </p:cNvPicPr>
          <p:nvPr/>
        </p:nvPicPr>
        <p:blipFill>
          <a:blip r:embed="rId4"/>
          <a:stretch>
            <a:fillRect/>
          </a:stretch>
        </p:blipFill>
        <p:spPr>
          <a:xfrm>
            <a:off x="6242938" y="618756"/>
            <a:ext cx="432531" cy="179816"/>
          </a:xfrm>
          <a:prstGeom prst="rect">
            <a:avLst/>
          </a:prstGeom>
        </p:spPr>
      </p:pic>
      <p:sp>
        <p:nvSpPr>
          <p:cNvPr id="19" name="Rectangle: Rounded Corners 18">
            <a:extLst>
              <a:ext uri="{FF2B5EF4-FFF2-40B4-BE49-F238E27FC236}">
                <a16:creationId xmlns:a16="http://schemas.microsoft.com/office/drawing/2014/main" id="{3CAFDA1A-9E39-8E1B-9D6B-EEB732FD5988}"/>
              </a:ext>
            </a:extLst>
          </p:cNvPr>
          <p:cNvSpPr/>
          <p:nvPr/>
        </p:nvSpPr>
        <p:spPr>
          <a:xfrm>
            <a:off x="2816352" y="78149"/>
            <a:ext cx="9189720" cy="209812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A816A6F-85F2-312C-98D2-792AD9E9B2E2}"/>
              </a:ext>
            </a:extLst>
          </p:cNvPr>
          <p:cNvSpPr/>
          <p:nvPr/>
        </p:nvSpPr>
        <p:spPr>
          <a:xfrm>
            <a:off x="2817876" y="2254349"/>
            <a:ext cx="9189720" cy="462531"/>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702FC3F-6E5D-718D-DA89-7FA921381A4E}"/>
              </a:ext>
            </a:extLst>
          </p:cNvPr>
          <p:cNvSpPr/>
          <p:nvPr/>
        </p:nvSpPr>
        <p:spPr>
          <a:xfrm>
            <a:off x="2816352" y="2703001"/>
            <a:ext cx="9189720" cy="394468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4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6"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CE9808B-94A8-34B0-312A-24C2CD159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85F55-A005-951E-AF5F-5F9077E934EF}"/>
              </a:ext>
            </a:extLst>
          </p:cNvPr>
          <p:cNvSpPr>
            <a:spLocks noGrp="1"/>
          </p:cNvSpPr>
          <p:nvPr>
            <p:ph type="ctrTitle"/>
          </p:nvPr>
        </p:nvSpPr>
        <p:spPr>
          <a:xfrm>
            <a:off x="1134244" y="1503564"/>
            <a:ext cx="6190035" cy="1945530"/>
          </a:xfrm>
        </p:spPr>
        <p:txBody>
          <a:bodyPr/>
          <a:lstStyle/>
          <a:p>
            <a:r>
              <a:rPr lang="en-US"/>
              <a:t>Demo</a:t>
            </a:r>
          </a:p>
        </p:txBody>
      </p:sp>
      <p:sp>
        <p:nvSpPr>
          <p:cNvPr id="5" name="Text Placeholder 4">
            <a:extLst>
              <a:ext uri="{FF2B5EF4-FFF2-40B4-BE49-F238E27FC236}">
                <a16:creationId xmlns:a16="http://schemas.microsoft.com/office/drawing/2014/main" id="{E4558C21-408F-FE08-5CDE-CBA149081686}"/>
              </a:ext>
            </a:extLst>
          </p:cNvPr>
          <p:cNvSpPr>
            <a:spLocks noGrp="1"/>
          </p:cNvSpPr>
          <p:nvPr>
            <p:ph type="body" sz="quarter" idx="10"/>
          </p:nvPr>
        </p:nvSpPr>
        <p:spPr>
          <a:xfrm>
            <a:off x="1134110" y="3546981"/>
            <a:ext cx="4945063" cy="1945530"/>
          </a:xfrm>
        </p:spPr>
        <p:txBody>
          <a:bodyPr/>
          <a:lstStyle/>
          <a:p>
            <a:r>
              <a:rPr lang="en-US"/>
              <a:t>Let’s Take a Look</a:t>
            </a:r>
          </a:p>
        </p:txBody>
      </p:sp>
      <p:pic>
        <p:nvPicPr>
          <p:cNvPr id="9" name="Picture 8">
            <a:extLst>
              <a:ext uri="{FF2B5EF4-FFF2-40B4-BE49-F238E27FC236}">
                <a16:creationId xmlns:a16="http://schemas.microsoft.com/office/drawing/2014/main" id="{AD455EA8-79E7-2575-857A-96593F201ABA}"/>
              </a:ext>
              <a:ext uri="{C183D7F6-B498-43B3-948B-1728B52AA6E4}">
                <adec:decorative xmlns:adec="http://schemas.microsoft.com/office/drawing/2017/decorative" val="1"/>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147395" y="249677"/>
            <a:ext cx="1796143" cy="762000"/>
          </a:xfrm>
          <a:prstGeom prst="rect">
            <a:avLst/>
          </a:prstGeom>
          <a:noFill/>
        </p:spPr>
      </p:pic>
      <p:pic>
        <p:nvPicPr>
          <p:cNvPr id="10" name="Graphic 9" descr="Evolve 365 Logo">
            <a:extLst>
              <a:ext uri="{FF2B5EF4-FFF2-40B4-BE49-F238E27FC236}">
                <a16:creationId xmlns:a16="http://schemas.microsoft.com/office/drawing/2014/main" id="{9A6C9DE4-D121-A4F3-B6EA-ECAEDB681D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58" y="366555"/>
            <a:ext cx="2502903" cy="641770"/>
          </a:xfrm>
          <a:prstGeom prst="rect">
            <a:avLst/>
          </a:prstGeom>
        </p:spPr>
      </p:pic>
      <p:grpSp>
        <p:nvGrpSpPr>
          <p:cNvPr id="11" name="Group 10" descr="Future Proof Your Workforce and Secure End User Adoption with Evolve 365 from Planet Technologies">
            <a:extLst>
              <a:ext uri="{FF2B5EF4-FFF2-40B4-BE49-F238E27FC236}">
                <a16:creationId xmlns:a16="http://schemas.microsoft.com/office/drawing/2014/main" id="{1229EFAD-6C3C-8D7D-7D54-64EFA54B50BB}"/>
              </a:ext>
            </a:extLst>
          </p:cNvPr>
          <p:cNvGrpSpPr/>
          <p:nvPr/>
        </p:nvGrpSpPr>
        <p:grpSpPr>
          <a:xfrm>
            <a:off x="403158" y="5951751"/>
            <a:ext cx="5884520" cy="584775"/>
            <a:chOff x="403158" y="5700481"/>
            <a:chExt cx="5884520" cy="584775"/>
          </a:xfrm>
        </p:grpSpPr>
        <p:pic>
          <p:nvPicPr>
            <p:cNvPr id="12" name="Picture 11">
              <a:extLst>
                <a:ext uri="{FF2B5EF4-FFF2-40B4-BE49-F238E27FC236}">
                  <a16:creationId xmlns:a16="http://schemas.microsoft.com/office/drawing/2014/main" id="{64A91039-CE7A-CE67-1C43-44B821A5CD8A}"/>
                </a:ext>
              </a:extLst>
            </p:cNvPr>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13" name="TextBox 12">
              <a:extLst>
                <a:ext uri="{FF2B5EF4-FFF2-40B4-BE49-F238E27FC236}">
                  <a16:creationId xmlns:a16="http://schemas.microsoft.com/office/drawing/2014/main" id="{353EEAB5-8815-49A6-E6D3-391FEAB9015D}"/>
                </a:ext>
              </a:extLst>
            </p:cNvPr>
            <p:cNvSpPr txBox="1"/>
            <p:nvPr/>
          </p:nvSpPr>
          <p:spPr>
            <a:xfrm>
              <a:off x="920750" y="5700481"/>
              <a:ext cx="53669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SemiBold" panose="02000503000000020004" pitchFamily="2" charset="0"/>
                  <a:ea typeface="Inter SemiBold" panose="02000503000000020004" pitchFamily="2" charset="0"/>
                  <a:cs typeface="+mn-cs"/>
                </a:rPr>
                <a:t>Future Proof Your Workforce and Secure End User Adoption with Evolve 365 from Planet Technologies </a:t>
              </a:r>
            </a:p>
          </p:txBody>
        </p:sp>
      </p:grpSp>
      <p:sp>
        <p:nvSpPr>
          <p:cNvPr id="8" name="TextBox 7">
            <a:extLst>
              <a:ext uri="{FF2B5EF4-FFF2-40B4-BE49-F238E27FC236}">
                <a16:creationId xmlns:a16="http://schemas.microsoft.com/office/drawing/2014/main" id="{AC1A16BB-1F76-8242-6BEE-252F031109A1}"/>
              </a:ext>
            </a:extLst>
          </p:cNvPr>
          <p:cNvSpPr txBox="1"/>
          <p:nvPr/>
        </p:nvSpPr>
        <p:spPr>
          <a:xfrm>
            <a:off x="8965994" y="6429990"/>
            <a:ext cx="307231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20" normalizeH="0" baseline="0" noProof="0">
                <a:ln>
                  <a:noFill/>
                </a:ln>
                <a:solidFill>
                  <a:srgbClr val="FFFFFF"/>
                </a:solidFill>
                <a:effectLst/>
                <a:uLnTx/>
                <a:uFillTx/>
                <a:latin typeface="Inter"/>
                <a:ea typeface="Inter Bold" panose="02000503000000020004" pitchFamily="2" charset="0"/>
                <a:cs typeface="+mn-cs"/>
              </a:rPr>
              <a:t>#EXPERIENCEMATTERS    #GOPLANET</a:t>
            </a:r>
          </a:p>
        </p:txBody>
      </p:sp>
    </p:spTree>
    <p:extLst>
      <p:ext uri="{BB962C8B-B14F-4D97-AF65-F5344CB8AC3E}">
        <p14:creationId xmlns:p14="http://schemas.microsoft.com/office/powerpoint/2010/main" val="19725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54E65-0ED8-4C75-B44E-96269159C30B}"/>
              </a:ext>
            </a:extLst>
          </p:cNvPr>
          <p:cNvSpPr>
            <a:spLocks noGrp="1"/>
          </p:cNvSpPr>
          <p:nvPr>
            <p:ph type="title"/>
          </p:nvPr>
        </p:nvSpPr>
        <p:spPr/>
        <p:txBody>
          <a:bodyPr>
            <a:normAutofit/>
          </a:bodyPr>
          <a:lstStyle/>
          <a:p>
            <a:pPr algn="l"/>
            <a:r>
              <a:rPr lang="en-US"/>
              <a:t>Microsoft Teams Overview</a:t>
            </a:r>
          </a:p>
        </p:txBody>
      </p:sp>
      <p:sp>
        <p:nvSpPr>
          <p:cNvPr id="2" name="Text Placeholder 1">
            <a:extLst>
              <a:ext uri="{FF2B5EF4-FFF2-40B4-BE49-F238E27FC236}">
                <a16:creationId xmlns:a16="http://schemas.microsoft.com/office/drawing/2014/main" id="{7991812D-0BB2-4DED-8F9C-67B6083BFB1F}"/>
              </a:ext>
            </a:extLst>
          </p:cNvPr>
          <p:cNvSpPr>
            <a:spLocks noGrp="1"/>
          </p:cNvSpPr>
          <p:nvPr>
            <p:ph sz="quarter" idx="10"/>
          </p:nvPr>
        </p:nvSpPr>
        <p:spPr/>
        <p:txBody>
          <a:bodyPr>
            <a:normAutofit/>
          </a:bodyPr>
          <a:lstStyle/>
          <a:p>
            <a:pPr marL="342891" indent="-342891">
              <a:buFont typeface="Arial" panose="020B0604020202020204" pitchFamily="34" charset="0"/>
              <a:buChar char="•"/>
            </a:pPr>
            <a:r>
              <a:rPr lang="en-US" sz="2133"/>
              <a:t>Up to 25,000 people</a:t>
            </a:r>
          </a:p>
          <a:p>
            <a:pPr marL="342891" indent="-342891">
              <a:buFont typeface="Arial" panose="020B0604020202020204" pitchFamily="34" charset="0"/>
              <a:buChar char="•"/>
            </a:pPr>
            <a:r>
              <a:rPr lang="en-US" sz="2133"/>
              <a:t>Connect with colleagues and information</a:t>
            </a:r>
          </a:p>
          <a:p>
            <a:pPr marL="342891" indent="-342891">
              <a:buFont typeface="Arial" panose="020B0604020202020204" pitchFamily="34" charset="0"/>
              <a:buChar char="•"/>
            </a:pPr>
            <a:r>
              <a:rPr lang="en-US" sz="2133"/>
              <a:t>Work effectively and perform at your peak </a:t>
            </a:r>
          </a:p>
          <a:p>
            <a:pPr marL="342891" indent="-342891">
              <a:buFont typeface="Arial" panose="020B0604020202020204" pitchFamily="34" charset="0"/>
              <a:buChar char="•"/>
            </a:pPr>
            <a:r>
              <a:rPr lang="en-US" sz="2133"/>
              <a:t>A chat-based workspace</a:t>
            </a:r>
          </a:p>
          <a:p>
            <a:pPr marL="342891" indent="-342891">
              <a:buFont typeface="Arial" panose="020B0604020202020204" pitchFamily="34" charset="0"/>
              <a:buChar char="•"/>
            </a:pPr>
            <a:r>
              <a:rPr lang="en-US" sz="2133"/>
              <a:t>Combines chat, documents, people, and tools in one secure place</a:t>
            </a:r>
          </a:p>
          <a:p>
            <a:pPr marL="342891" indent="-342891">
              <a:buFont typeface="Arial" panose="020B0604020202020204" pitchFamily="34" charset="0"/>
              <a:buChar char="•"/>
            </a:pPr>
            <a:r>
              <a:rPr lang="en-US" sz="2133"/>
              <a:t>Keep everyone up-to-date</a:t>
            </a:r>
          </a:p>
        </p:txBody>
      </p:sp>
      <p:pic>
        <p:nvPicPr>
          <p:cNvPr id="4" name="Picture 3">
            <a:extLst>
              <a:ext uri="{FF2B5EF4-FFF2-40B4-BE49-F238E27FC236}">
                <a16:creationId xmlns:a16="http://schemas.microsoft.com/office/drawing/2014/main" id="{CD952A96-4BEE-4945-8D23-04351296D59D}"/>
              </a:ext>
            </a:extLst>
          </p:cNvPr>
          <p:cNvPicPr>
            <a:picLocks noChangeAspect="1"/>
          </p:cNvPicPr>
          <p:nvPr/>
        </p:nvPicPr>
        <p:blipFill>
          <a:blip r:embed="rId3"/>
          <a:stretch>
            <a:fillRect/>
          </a:stretch>
        </p:blipFill>
        <p:spPr>
          <a:xfrm>
            <a:off x="7944852" y="1143601"/>
            <a:ext cx="2960604" cy="2753361"/>
          </a:xfrm>
          <a:prstGeom prst="rect">
            <a:avLst/>
          </a:prstGeom>
        </p:spPr>
      </p:pic>
    </p:spTree>
    <p:extLst>
      <p:ext uri="{BB962C8B-B14F-4D97-AF65-F5344CB8AC3E}">
        <p14:creationId xmlns:p14="http://schemas.microsoft.com/office/powerpoint/2010/main" val="212354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5340B8-4993-2567-32D6-A3DE848F6C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866C3-DA99-6904-AAA9-2A418AE1852E}"/>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9E151EF0-575F-B0A2-8B89-661E1306C3E9}"/>
              </a:ext>
            </a:extLst>
          </p:cNvPr>
          <p:cNvPicPr>
            <a:picLocks noChangeAspect="1"/>
          </p:cNvPicPr>
          <p:nvPr/>
        </p:nvPicPr>
        <p:blipFill>
          <a:blip r:embed="rId3"/>
          <a:stretch>
            <a:fillRect/>
          </a:stretch>
        </p:blipFill>
        <p:spPr>
          <a:xfrm>
            <a:off x="0" y="6174"/>
            <a:ext cx="12192000" cy="6845652"/>
          </a:xfrm>
          <a:prstGeom prst="rect">
            <a:avLst/>
          </a:prstGeom>
        </p:spPr>
      </p:pic>
      <p:sp>
        <p:nvSpPr>
          <p:cNvPr id="7" name="Rectangle: Rounded Corners 6">
            <a:extLst>
              <a:ext uri="{FF2B5EF4-FFF2-40B4-BE49-F238E27FC236}">
                <a16:creationId xmlns:a16="http://schemas.microsoft.com/office/drawing/2014/main" id="{D66FBD1D-D545-AC1E-F95B-09F8527EB838}"/>
              </a:ext>
            </a:extLst>
          </p:cNvPr>
          <p:cNvSpPr/>
          <p:nvPr/>
        </p:nvSpPr>
        <p:spPr>
          <a:xfrm>
            <a:off x="0" y="804333"/>
            <a:ext cx="731520" cy="540866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E4913CC-8911-B1FD-BA41-5431159ABE47}"/>
              </a:ext>
            </a:extLst>
          </p:cNvPr>
          <p:cNvSpPr/>
          <p:nvPr/>
        </p:nvSpPr>
        <p:spPr>
          <a:xfrm>
            <a:off x="944879" y="894302"/>
            <a:ext cx="2602653" cy="595752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869D058-DBAC-7CA7-BE83-438133EEBAA8}"/>
              </a:ext>
            </a:extLst>
          </p:cNvPr>
          <p:cNvSpPr/>
          <p:nvPr/>
        </p:nvSpPr>
        <p:spPr>
          <a:xfrm>
            <a:off x="3493346" y="0"/>
            <a:ext cx="5210387" cy="47879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50FAC24-BC50-C62E-C5E8-8327954B837C}"/>
              </a:ext>
            </a:extLst>
          </p:cNvPr>
          <p:cNvSpPr/>
          <p:nvPr/>
        </p:nvSpPr>
        <p:spPr>
          <a:xfrm>
            <a:off x="3760573" y="837932"/>
            <a:ext cx="4037227" cy="47879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16765A-F382-8CB1-66F0-567A3F3092E1}"/>
              </a:ext>
            </a:extLst>
          </p:cNvPr>
          <p:cNvSpPr/>
          <p:nvPr/>
        </p:nvSpPr>
        <p:spPr>
          <a:xfrm>
            <a:off x="4607243" y="1436658"/>
            <a:ext cx="6721157" cy="458340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EC75B23-0864-4AB8-1417-31549FDD7F46}"/>
              </a:ext>
            </a:extLst>
          </p:cNvPr>
          <p:cNvSpPr/>
          <p:nvPr/>
        </p:nvSpPr>
        <p:spPr>
          <a:xfrm>
            <a:off x="9431867" y="1"/>
            <a:ext cx="1363133" cy="47187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5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E6E1CF-9FC7-4DB6-AA1E-B2DB73780D39}"/>
              </a:ext>
            </a:extLst>
          </p:cNvPr>
          <p:cNvSpPr>
            <a:spLocks noGrp="1"/>
          </p:cNvSpPr>
          <p:nvPr>
            <p:ph type="title"/>
          </p:nvPr>
        </p:nvSpPr>
        <p:spPr/>
        <p:txBody>
          <a:bodyPr>
            <a:normAutofit/>
          </a:bodyPr>
          <a:lstStyle/>
          <a:p>
            <a:pPr algn="l"/>
            <a:r>
              <a:rPr lang="en-US"/>
              <a:t>Attach Files to a Chat</a:t>
            </a:r>
          </a:p>
        </p:txBody>
      </p:sp>
      <p:sp>
        <p:nvSpPr>
          <p:cNvPr id="2" name="Text Placeholder 1">
            <a:extLst>
              <a:ext uri="{FF2B5EF4-FFF2-40B4-BE49-F238E27FC236}">
                <a16:creationId xmlns:a16="http://schemas.microsoft.com/office/drawing/2014/main" id="{46560CB6-788D-4433-8427-B33DFF29F318}"/>
              </a:ext>
            </a:extLst>
          </p:cNvPr>
          <p:cNvSpPr>
            <a:spLocks noGrp="1"/>
          </p:cNvSpPr>
          <p:nvPr>
            <p:ph sz="quarter" idx="10"/>
          </p:nvPr>
        </p:nvSpPr>
        <p:spPr/>
        <p:txBody>
          <a:bodyPr>
            <a:normAutofit/>
          </a:bodyPr>
          <a:lstStyle/>
          <a:p>
            <a:pPr marL="457189" indent="-457189">
              <a:buAutoNum type="arabicPeriod"/>
            </a:pPr>
            <a:r>
              <a:rPr lang="en-US" sz="2133"/>
              <a:t>Select the plus icon</a:t>
            </a:r>
          </a:p>
          <a:p>
            <a:pPr marL="457189" indent="-457189">
              <a:buAutoNum type="arabicPeriod"/>
            </a:pPr>
            <a:r>
              <a:rPr lang="en-US" sz="2133"/>
              <a:t>Select how to upload file</a:t>
            </a:r>
          </a:p>
          <a:p>
            <a:pPr marL="457189" indent="-457189">
              <a:buAutoNum type="arabicPeriod"/>
            </a:pPr>
            <a:r>
              <a:rPr lang="en-US" sz="2133"/>
              <a:t>Select file and click Open</a:t>
            </a:r>
          </a:p>
          <a:p>
            <a:pPr marL="457189" indent="-457189">
              <a:buAutoNum type="arabicPeriod"/>
            </a:pPr>
            <a:r>
              <a:rPr lang="en-US" sz="2133"/>
              <a:t>Your file will show in the chat </a:t>
            </a:r>
          </a:p>
          <a:p>
            <a:pPr marL="457189" indent="-457189">
              <a:buAutoNum type="arabicPeriod"/>
            </a:pPr>
            <a:r>
              <a:rPr lang="en-US" sz="2133"/>
              <a:t>Type a message</a:t>
            </a:r>
          </a:p>
          <a:p>
            <a:pPr marL="457189" indent="-457189">
              <a:buAutoNum type="arabicPeriod"/>
            </a:pPr>
            <a:r>
              <a:rPr lang="en-US" sz="2133"/>
              <a:t>Check permissions</a:t>
            </a:r>
          </a:p>
          <a:p>
            <a:pPr marL="457189" indent="-457189">
              <a:buAutoNum type="arabicPeriod"/>
            </a:pPr>
            <a:r>
              <a:rPr lang="en-US" sz="2133"/>
              <a:t>Click send</a:t>
            </a:r>
          </a:p>
        </p:txBody>
      </p:sp>
      <p:pic>
        <p:nvPicPr>
          <p:cNvPr id="7" name="Picture 6">
            <a:extLst>
              <a:ext uri="{FF2B5EF4-FFF2-40B4-BE49-F238E27FC236}">
                <a16:creationId xmlns:a16="http://schemas.microsoft.com/office/drawing/2014/main" id="{21EF2944-C301-9B4F-E5F0-5C6EAF6AC622}"/>
              </a:ext>
            </a:extLst>
          </p:cNvPr>
          <p:cNvPicPr>
            <a:picLocks noChangeAspect="1"/>
          </p:cNvPicPr>
          <p:nvPr/>
        </p:nvPicPr>
        <p:blipFill>
          <a:blip r:embed="rId3"/>
          <a:stretch>
            <a:fillRect/>
          </a:stretch>
        </p:blipFill>
        <p:spPr>
          <a:xfrm>
            <a:off x="6095999" y="1496234"/>
            <a:ext cx="5251816"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Rounded Corners 7">
            <a:extLst>
              <a:ext uri="{FF2B5EF4-FFF2-40B4-BE49-F238E27FC236}">
                <a16:creationId xmlns:a16="http://schemas.microsoft.com/office/drawing/2014/main" id="{18C2FE83-AAB2-718E-E8DA-E708FF325503}"/>
              </a:ext>
            </a:extLst>
          </p:cNvPr>
          <p:cNvSpPr/>
          <p:nvPr/>
        </p:nvSpPr>
        <p:spPr>
          <a:xfrm>
            <a:off x="7217584" y="4795506"/>
            <a:ext cx="267945" cy="27851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A28672C-826F-1484-562C-2A29936B8AF1}"/>
              </a:ext>
            </a:extLst>
          </p:cNvPr>
          <p:cNvSpPr/>
          <p:nvPr/>
        </p:nvSpPr>
        <p:spPr>
          <a:xfrm>
            <a:off x="6095999" y="1496234"/>
            <a:ext cx="2492189" cy="329927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54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70BBE-A802-4845-9747-35F359B96D85}"/>
              </a:ext>
            </a:extLst>
          </p:cNvPr>
          <p:cNvSpPr>
            <a:spLocks noGrp="1"/>
          </p:cNvSpPr>
          <p:nvPr>
            <p:ph type="title"/>
          </p:nvPr>
        </p:nvSpPr>
        <p:spPr/>
        <p:txBody>
          <a:bodyPr>
            <a:normAutofit/>
          </a:bodyPr>
          <a:lstStyle/>
          <a:p>
            <a:pPr algn="l"/>
            <a:r>
              <a:rPr lang="en-US"/>
              <a:t>Differences Between Posts &amp; Chats</a:t>
            </a:r>
          </a:p>
        </p:txBody>
      </p:sp>
      <p:sp>
        <p:nvSpPr>
          <p:cNvPr id="2" name="Text Placeholder 1">
            <a:extLst>
              <a:ext uri="{FF2B5EF4-FFF2-40B4-BE49-F238E27FC236}">
                <a16:creationId xmlns:a16="http://schemas.microsoft.com/office/drawing/2014/main" id="{94410EEA-B01A-4526-B0A7-6D707660098F}"/>
              </a:ext>
            </a:extLst>
          </p:cNvPr>
          <p:cNvSpPr>
            <a:spLocks noGrp="1"/>
          </p:cNvSpPr>
          <p:nvPr>
            <p:ph sz="quarter" idx="10"/>
          </p:nvPr>
        </p:nvSpPr>
        <p:spPr>
          <a:xfrm>
            <a:off x="731839" y="1609784"/>
            <a:ext cx="4184650" cy="4437004"/>
          </a:xfrm>
        </p:spPr>
        <p:txBody>
          <a:bodyPr>
            <a:normAutofit lnSpcReduction="10000"/>
          </a:bodyPr>
          <a:lstStyle/>
          <a:p>
            <a:r>
              <a:rPr lang="en-US" sz="2133" b="1"/>
              <a:t>Teams Channel Posts</a:t>
            </a:r>
          </a:p>
          <a:p>
            <a:pPr marL="342891" indent="-342891">
              <a:spcBef>
                <a:spcPts val="600"/>
              </a:spcBef>
              <a:spcAft>
                <a:spcPts val="600"/>
              </a:spcAft>
              <a:buFont typeface="Arial" panose="020B0604020202020204" pitchFamily="34" charset="0"/>
              <a:buChar char="•"/>
            </a:pPr>
            <a:r>
              <a:rPr lang="en-US" b="1"/>
              <a:t>Part of a Team</a:t>
            </a:r>
            <a:r>
              <a:rPr lang="en-US"/>
              <a:t>, all team members can view and contribute</a:t>
            </a:r>
          </a:p>
          <a:p>
            <a:pPr marL="342891" indent="-342891">
              <a:spcBef>
                <a:spcPts val="600"/>
              </a:spcBef>
              <a:spcAft>
                <a:spcPts val="600"/>
              </a:spcAft>
              <a:buFont typeface="Arial" panose="020B0604020202020204" pitchFamily="34" charset="0"/>
              <a:buChar char="•"/>
            </a:pPr>
            <a:r>
              <a:rPr lang="en-US"/>
              <a:t>Files attached to a post are stored in the SharePoint library associated to the Team</a:t>
            </a:r>
          </a:p>
          <a:p>
            <a:pPr marL="342891" indent="-342891">
              <a:spcBef>
                <a:spcPts val="600"/>
              </a:spcBef>
              <a:spcAft>
                <a:spcPts val="600"/>
              </a:spcAft>
              <a:buFont typeface="Arial" panose="020B0604020202020204" pitchFamily="34" charset="0"/>
              <a:buChar char="•"/>
            </a:pPr>
            <a:r>
              <a:rPr lang="en-US"/>
              <a:t>Posts have a reply option to help keep information about one post together</a:t>
            </a:r>
          </a:p>
          <a:p>
            <a:pPr marL="342891" indent="-342891">
              <a:buFont typeface="Arial" panose="020B0604020202020204" pitchFamily="34" charset="0"/>
              <a:buChar char="•"/>
            </a:pPr>
            <a:r>
              <a:rPr lang="en-US"/>
              <a:t>Ongoing conversations about a project or team related topic</a:t>
            </a:r>
          </a:p>
        </p:txBody>
      </p:sp>
      <p:sp>
        <p:nvSpPr>
          <p:cNvPr id="3" name="Text Placeholder 2">
            <a:extLst>
              <a:ext uri="{FF2B5EF4-FFF2-40B4-BE49-F238E27FC236}">
                <a16:creationId xmlns:a16="http://schemas.microsoft.com/office/drawing/2014/main" id="{5383E972-98F0-4433-88B8-39040900D54D}"/>
              </a:ext>
            </a:extLst>
          </p:cNvPr>
          <p:cNvSpPr>
            <a:spLocks noGrp="1"/>
          </p:cNvSpPr>
          <p:nvPr>
            <p:ph type="body" sz="quarter" idx="4294967295"/>
          </p:nvPr>
        </p:nvSpPr>
        <p:spPr>
          <a:xfrm>
            <a:off x="7207268" y="1609784"/>
            <a:ext cx="4916487" cy="4079875"/>
          </a:xfrm>
        </p:spPr>
        <p:txBody>
          <a:bodyPr/>
          <a:lstStyle/>
          <a:p>
            <a:r>
              <a:rPr lang="en-US" sz="2133" b="1"/>
              <a:t>Teams Chats</a:t>
            </a:r>
          </a:p>
          <a:p>
            <a:pPr marL="342891" indent="-342891">
              <a:spcBef>
                <a:spcPts val="600"/>
              </a:spcBef>
              <a:spcAft>
                <a:spcPts val="600"/>
              </a:spcAft>
              <a:buFont typeface="Arial" panose="020B0604020202020204" pitchFamily="34" charset="0"/>
              <a:buChar char="•"/>
            </a:pPr>
            <a:r>
              <a:rPr lang="en-US" b="1"/>
              <a:t>Not part of a team</a:t>
            </a:r>
            <a:r>
              <a:rPr lang="en-US"/>
              <a:t>, only members of the chat can view or contribute</a:t>
            </a:r>
          </a:p>
          <a:p>
            <a:pPr marL="342891" indent="-342891">
              <a:spcBef>
                <a:spcPts val="600"/>
              </a:spcBef>
              <a:spcAft>
                <a:spcPts val="600"/>
              </a:spcAft>
              <a:buFont typeface="Arial" panose="020B0604020202020204" pitchFamily="34" charset="0"/>
              <a:buChar char="•"/>
            </a:pPr>
            <a:r>
              <a:rPr lang="en-US"/>
              <a:t>Files attached to a chat are stored in OneDrive for Business and shared with members of the chat</a:t>
            </a:r>
          </a:p>
          <a:p>
            <a:pPr marL="342891" indent="-342891">
              <a:spcBef>
                <a:spcPts val="600"/>
              </a:spcBef>
              <a:spcAft>
                <a:spcPts val="600"/>
              </a:spcAft>
              <a:buFont typeface="Arial" panose="020B0604020202020204" pitchFamily="34" charset="0"/>
              <a:buChar char="•"/>
            </a:pPr>
            <a:r>
              <a:rPr lang="en-US"/>
              <a:t>Chats are persistent threads with no reply feature</a:t>
            </a:r>
          </a:p>
          <a:p>
            <a:pPr marL="342891" indent="-342891">
              <a:spcBef>
                <a:spcPts val="600"/>
              </a:spcBef>
              <a:spcAft>
                <a:spcPts val="600"/>
              </a:spcAft>
              <a:buFont typeface="Arial" panose="020B0604020202020204" pitchFamily="34" charset="0"/>
              <a:buChar char="•"/>
            </a:pPr>
            <a:r>
              <a:rPr lang="en-US"/>
              <a:t>Pop-out feature</a:t>
            </a:r>
          </a:p>
          <a:p>
            <a:pPr marL="342891" indent="-342891">
              <a:spcBef>
                <a:spcPts val="600"/>
              </a:spcBef>
              <a:spcAft>
                <a:spcPts val="600"/>
              </a:spcAft>
              <a:buFont typeface="Arial" panose="020B0604020202020204" pitchFamily="34" charset="0"/>
              <a:buChar char="•"/>
            </a:pPr>
            <a:r>
              <a:rPr lang="en-US"/>
              <a:t>One off conversations</a:t>
            </a:r>
          </a:p>
        </p:txBody>
      </p:sp>
      <p:pic>
        <p:nvPicPr>
          <p:cNvPr id="6" name="Graphic 5" descr="Group of people">
            <a:extLst>
              <a:ext uri="{FF2B5EF4-FFF2-40B4-BE49-F238E27FC236}">
                <a16:creationId xmlns:a16="http://schemas.microsoft.com/office/drawing/2014/main" id="{D4B61954-D26F-4C9B-8042-1AA13E479C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6964" y="5943600"/>
            <a:ext cx="914400" cy="914400"/>
          </a:xfrm>
          <a:prstGeom prst="rect">
            <a:avLst/>
          </a:prstGeom>
        </p:spPr>
      </p:pic>
      <p:pic>
        <p:nvPicPr>
          <p:cNvPr id="8" name="Graphic 7" descr="Group of men">
            <a:extLst>
              <a:ext uri="{FF2B5EF4-FFF2-40B4-BE49-F238E27FC236}">
                <a16:creationId xmlns:a16="http://schemas.microsoft.com/office/drawing/2014/main" id="{CFACD642-CAB2-47E0-80BE-585718B11F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00325" y="6038444"/>
            <a:ext cx="724711" cy="724711"/>
          </a:xfrm>
          <a:prstGeom prst="rect">
            <a:avLst/>
          </a:prstGeom>
        </p:spPr>
      </p:pic>
    </p:spTree>
    <p:extLst>
      <p:ext uri="{BB962C8B-B14F-4D97-AF65-F5344CB8AC3E}">
        <p14:creationId xmlns:p14="http://schemas.microsoft.com/office/powerpoint/2010/main" val="11123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7AD404-3CCC-646C-C5C6-2735B4AA1D23}"/>
              </a:ext>
            </a:extLst>
          </p:cNvPr>
          <p:cNvSpPr>
            <a:spLocks noGrp="1"/>
          </p:cNvSpPr>
          <p:nvPr>
            <p:ph type="title"/>
          </p:nvPr>
        </p:nvSpPr>
        <p:spPr/>
        <p:txBody>
          <a:bodyPr/>
          <a:lstStyle/>
          <a:p>
            <a:r>
              <a:rPr lang="en-US"/>
              <a:t>Prepare your environment</a:t>
            </a:r>
          </a:p>
        </p:txBody>
      </p:sp>
      <p:sp>
        <p:nvSpPr>
          <p:cNvPr id="6" name="Text Placeholder 5">
            <a:extLst>
              <a:ext uri="{FF2B5EF4-FFF2-40B4-BE49-F238E27FC236}">
                <a16:creationId xmlns:a16="http://schemas.microsoft.com/office/drawing/2014/main" id="{3FFB5578-72F1-209D-C004-F059E25786FB}"/>
              </a:ext>
            </a:extLst>
          </p:cNvPr>
          <p:cNvSpPr>
            <a:spLocks noGrp="1"/>
          </p:cNvSpPr>
          <p:nvPr>
            <p:ph type="body" sz="quarter" idx="11"/>
          </p:nvPr>
        </p:nvSpPr>
        <p:spPr/>
        <p:txBody>
          <a:bodyPr/>
          <a:lstStyle/>
          <a:p>
            <a:pPr marL="342900" indent="-342900">
              <a:buBlip>
                <a:blip r:embed="rId2">
                  <a:extLst>
                    <a:ext uri="{96DAC541-7B7A-43D3-8B79-37D633B846F1}">
                      <asvg:svgBlip xmlns:asvg="http://schemas.microsoft.com/office/drawing/2016/SVG/main" r:embed="rId3"/>
                    </a:ext>
                  </a:extLst>
                </a:blip>
              </a:buBlip>
            </a:pPr>
            <a:r>
              <a:rPr lang="en-US"/>
              <a:t>You will need to access your OneDrive</a:t>
            </a:r>
          </a:p>
          <a:p>
            <a:pPr marL="342900" indent="-342900">
              <a:buBlip>
                <a:blip r:embed="rId2">
                  <a:extLst>
                    <a:ext uri="{96DAC541-7B7A-43D3-8B79-37D633B846F1}">
                      <asvg:svgBlip xmlns:asvg="http://schemas.microsoft.com/office/drawing/2016/SVG/main" r:embed="rId3"/>
                    </a:ext>
                  </a:extLst>
                </a:blip>
              </a:buBlip>
            </a:pPr>
            <a:r>
              <a:rPr lang="en-US"/>
              <a:t>You will need access to a Team with Channels</a:t>
            </a:r>
          </a:p>
          <a:p>
            <a:pPr marL="589788" lvl="2" indent="-342900">
              <a:buBlip>
                <a:blip r:embed="rId2">
                  <a:extLst>
                    <a:ext uri="{96DAC541-7B7A-43D3-8B79-37D633B846F1}">
                      <asvg:svgBlip xmlns:asvg="http://schemas.microsoft.com/office/drawing/2016/SVG/main" r:embed="rId3"/>
                    </a:ext>
                  </a:extLst>
                </a:blip>
              </a:buBlip>
            </a:pPr>
            <a:r>
              <a:rPr lang="en-US"/>
              <a:t>Have access to a Chat in progress</a:t>
            </a:r>
          </a:p>
          <a:p>
            <a:pPr marL="342900" indent="-342900">
              <a:buBlip>
                <a:blip r:embed="rId2">
                  <a:extLst>
                    <a:ext uri="{96DAC541-7B7A-43D3-8B79-37D633B846F1}">
                      <asvg:svgBlip xmlns:asvg="http://schemas.microsoft.com/office/drawing/2016/SVG/main" r:embed="rId3"/>
                    </a:ext>
                  </a:extLst>
                </a:blip>
              </a:buBlip>
            </a:pPr>
            <a:r>
              <a:rPr lang="en-US"/>
              <a:t>You will need access to a SharePoint Team Site</a:t>
            </a:r>
          </a:p>
          <a:p>
            <a:pPr marL="589788" lvl="2" indent="-342900">
              <a:buBlip>
                <a:blip r:embed="rId2">
                  <a:extLst>
                    <a:ext uri="{96DAC541-7B7A-43D3-8B79-37D633B846F1}">
                      <asvg:svgBlip xmlns:asvg="http://schemas.microsoft.com/office/drawing/2016/SVG/main" r:embed="rId3"/>
                    </a:ext>
                  </a:extLst>
                </a:blip>
              </a:buBlip>
            </a:pPr>
            <a:r>
              <a:rPr lang="en-US"/>
              <a:t>Have a document library with documents in it</a:t>
            </a:r>
          </a:p>
        </p:txBody>
      </p:sp>
    </p:spTree>
    <p:extLst>
      <p:ext uri="{BB962C8B-B14F-4D97-AF65-F5344CB8AC3E}">
        <p14:creationId xmlns:p14="http://schemas.microsoft.com/office/powerpoint/2010/main" val="2026977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FCA805-1CCA-4F2B-208D-5555358F9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FA273-04F4-336F-36F0-BF7159004DC3}"/>
              </a:ext>
            </a:extLst>
          </p:cNvPr>
          <p:cNvSpPr>
            <a:spLocks noGrp="1"/>
          </p:cNvSpPr>
          <p:nvPr>
            <p:ph type="ctrTitle"/>
          </p:nvPr>
        </p:nvSpPr>
        <p:spPr>
          <a:xfrm>
            <a:off x="1134244" y="1503564"/>
            <a:ext cx="6190035" cy="1945530"/>
          </a:xfrm>
        </p:spPr>
        <p:txBody>
          <a:bodyPr/>
          <a:lstStyle/>
          <a:p>
            <a:r>
              <a:rPr lang="en-US"/>
              <a:t>Demo</a:t>
            </a:r>
          </a:p>
        </p:txBody>
      </p:sp>
      <p:sp>
        <p:nvSpPr>
          <p:cNvPr id="5" name="Text Placeholder 4">
            <a:extLst>
              <a:ext uri="{FF2B5EF4-FFF2-40B4-BE49-F238E27FC236}">
                <a16:creationId xmlns:a16="http://schemas.microsoft.com/office/drawing/2014/main" id="{83FB3C49-B61E-92C7-464F-626BDF544ACE}"/>
              </a:ext>
            </a:extLst>
          </p:cNvPr>
          <p:cNvSpPr>
            <a:spLocks noGrp="1"/>
          </p:cNvSpPr>
          <p:nvPr>
            <p:ph type="body" sz="quarter" idx="10"/>
          </p:nvPr>
        </p:nvSpPr>
        <p:spPr>
          <a:xfrm>
            <a:off x="1134110" y="3546981"/>
            <a:ext cx="4945063" cy="1945530"/>
          </a:xfrm>
        </p:spPr>
        <p:txBody>
          <a:bodyPr/>
          <a:lstStyle/>
          <a:p>
            <a:r>
              <a:rPr lang="en-US"/>
              <a:t>Let’s Take a Look</a:t>
            </a:r>
          </a:p>
        </p:txBody>
      </p:sp>
      <p:pic>
        <p:nvPicPr>
          <p:cNvPr id="9" name="Picture 8">
            <a:extLst>
              <a:ext uri="{FF2B5EF4-FFF2-40B4-BE49-F238E27FC236}">
                <a16:creationId xmlns:a16="http://schemas.microsoft.com/office/drawing/2014/main" id="{46BC19F4-626E-4BCB-7E23-E9DE973AAC14}"/>
              </a:ext>
              <a:ext uri="{C183D7F6-B498-43B3-948B-1728B52AA6E4}">
                <adec:decorative xmlns:adec="http://schemas.microsoft.com/office/drawing/2017/decorative" val="1"/>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147395" y="249677"/>
            <a:ext cx="1796143" cy="762000"/>
          </a:xfrm>
          <a:prstGeom prst="rect">
            <a:avLst/>
          </a:prstGeom>
          <a:noFill/>
        </p:spPr>
      </p:pic>
      <p:pic>
        <p:nvPicPr>
          <p:cNvPr id="10" name="Graphic 9" descr="Evolve 365 Logo">
            <a:extLst>
              <a:ext uri="{FF2B5EF4-FFF2-40B4-BE49-F238E27FC236}">
                <a16:creationId xmlns:a16="http://schemas.microsoft.com/office/drawing/2014/main" id="{13AA7AEC-08F6-F3B9-C8B4-3D5ED62ED0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58" y="366555"/>
            <a:ext cx="2502903" cy="641770"/>
          </a:xfrm>
          <a:prstGeom prst="rect">
            <a:avLst/>
          </a:prstGeom>
        </p:spPr>
      </p:pic>
      <p:grpSp>
        <p:nvGrpSpPr>
          <p:cNvPr id="11" name="Group 10" descr="Future Proof Your Workforce and Secure End User Adoption with Evolve 365 from Planet Technologies">
            <a:extLst>
              <a:ext uri="{FF2B5EF4-FFF2-40B4-BE49-F238E27FC236}">
                <a16:creationId xmlns:a16="http://schemas.microsoft.com/office/drawing/2014/main" id="{23E17DBE-F64F-67FD-2D8C-63B004AD40BF}"/>
              </a:ext>
            </a:extLst>
          </p:cNvPr>
          <p:cNvGrpSpPr/>
          <p:nvPr/>
        </p:nvGrpSpPr>
        <p:grpSpPr>
          <a:xfrm>
            <a:off x="403158" y="5951751"/>
            <a:ext cx="5884520" cy="584775"/>
            <a:chOff x="403158" y="5700481"/>
            <a:chExt cx="5884520" cy="584775"/>
          </a:xfrm>
        </p:grpSpPr>
        <p:pic>
          <p:nvPicPr>
            <p:cNvPr id="12" name="Picture 11">
              <a:extLst>
                <a:ext uri="{FF2B5EF4-FFF2-40B4-BE49-F238E27FC236}">
                  <a16:creationId xmlns:a16="http://schemas.microsoft.com/office/drawing/2014/main" id="{2B7F345F-4FA6-1E3B-D034-DCC686D10692}"/>
                </a:ext>
              </a:extLst>
            </p:cNvPr>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13" name="TextBox 12">
              <a:extLst>
                <a:ext uri="{FF2B5EF4-FFF2-40B4-BE49-F238E27FC236}">
                  <a16:creationId xmlns:a16="http://schemas.microsoft.com/office/drawing/2014/main" id="{A633E073-A00A-F416-AF06-1B4A6D3D586A}"/>
                </a:ext>
              </a:extLst>
            </p:cNvPr>
            <p:cNvSpPr txBox="1"/>
            <p:nvPr/>
          </p:nvSpPr>
          <p:spPr>
            <a:xfrm>
              <a:off x="920750" y="5700481"/>
              <a:ext cx="53669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SemiBold" panose="02000503000000020004" pitchFamily="2" charset="0"/>
                  <a:ea typeface="Inter SemiBold" panose="02000503000000020004" pitchFamily="2" charset="0"/>
                  <a:cs typeface="+mn-cs"/>
                </a:rPr>
                <a:t>Future Proof Your Workforce and Secure End User Adoption with Evolve 365 from Planet Technologies </a:t>
              </a:r>
            </a:p>
          </p:txBody>
        </p:sp>
      </p:grpSp>
      <p:sp>
        <p:nvSpPr>
          <p:cNvPr id="8" name="TextBox 7">
            <a:extLst>
              <a:ext uri="{FF2B5EF4-FFF2-40B4-BE49-F238E27FC236}">
                <a16:creationId xmlns:a16="http://schemas.microsoft.com/office/drawing/2014/main" id="{A17CD80E-0F0A-E0C5-8221-7382C610B90E}"/>
              </a:ext>
            </a:extLst>
          </p:cNvPr>
          <p:cNvSpPr txBox="1"/>
          <p:nvPr/>
        </p:nvSpPr>
        <p:spPr>
          <a:xfrm>
            <a:off x="8965994" y="6429990"/>
            <a:ext cx="307231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20" normalizeH="0" baseline="0" noProof="0">
                <a:ln>
                  <a:noFill/>
                </a:ln>
                <a:solidFill>
                  <a:srgbClr val="FFFFFF"/>
                </a:solidFill>
                <a:effectLst/>
                <a:uLnTx/>
                <a:uFillTx/>
                <a:latin typeface="Inter"/>
                <a:ea typeface="Inter Bold" panose="02000503000000020004" pitchFamily="2" charset="0"/>
                <a:cs typeface="+mn-cs"/>
              </a:rPr>
              <a:t>#EXPERIENCEMATTERS    #GOPLANET</a:t>
            </a:r>
          </a:p>
        </p:txBody>
      </p:sp>
    </p:spTree>
    <p:extLst>
      <p:ext uri="{BB962C8B-B14F-4D97-AF65-F5344CB8AC3E}">
        <p14:creationId xmlns:p14="http://schemas.microsoft.com/office/powerpoint/2010/main" val="382878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t>SharePoint Online Overview</a:t>
            </a:r>
          </a:p>
        </p:txBody>
      </p:sp>
      <p:sp>
        <p:nvSpPr>
          <p:cNvPr id="3" name="Content Placeholder 2"/>
          <p:cNvSpPr>
            <a:spLocks noGrp="1"/>
          </p:cNvSpPr>
          <p:nvPr>
            <p:ph sz="quarter" idx="10"/>
          </p:nvPr>
        </p:nvSpPr>
        <p:spPr/>
        <p:txBody>
          <a:bodyPr>
            <a:normAutofit/>
          </a:bodyPr>
          <a:lstStyle/>
          <a:p>
            <a:pPr marL="380981" indent="-380981">
              <a:lnSpc>
                <a:spcPct val="100000"/>
              </a:lnSpc>
              <a:spcBef>
                <a:spcPts val="600"/>
              </a:spcBef>
              <a:spcAft>
                <a:spcPts val="800"/>
              </a:spcAft>
              <a:buFont typeface="Arial" panose="020B0604020202020204" pitchFamily="34" charset="0"/>
              <a:buChar char="•"/>
            </a:pPr>
            <a:r>
              <a:rPr lang="en-US" sz="2133"/>
              <a:t>Share with up to 2 million people</a:t>
            </a:r>
          </a:p>
          <a:p>
            <a:pPr marL="380981" indent="-380981">
              <a:lnSpc>
                <a:spcPct val="100000"/>
              </a:lnSpc>
              <a:spcBef>
                <a:spcPts val="600"/>
              </a:spcBef>
              <a:spcAft>
                <a:spcPts val="800"/>
              </a:spcAft>
              <a:buFont typeface="Arial" panose="020B0604020202020204" pitchFamily="34" charset="0"/>
              <a:buChar char="•"/>
            </a:pPr>
            <a:r>
              <a:rPr lang="en-US" sz="2133"/>
              <a:t>SharePoint Online is a cloud-based service </a:t>
            </a:r>
          </a:p>
          <a:p>
            <a:pPr marL="380981" indent="-380981">
              <a:lnSpc>
                <a:spcPct val="100000"/>
              </a:lnSpc>
              <a:spcBef>
                <a:spcPts val="600"/>
              </a:spcBef>
              <a:spcAft>
                <a:spcPts val="800"/>
              </a:spcAft>
              <a:buFont typeface="Arial" panose="020B0604020202020204" pitchFamily="34" charset="0"/>
              <a:buChar char="•"/>
            </a:pPr>
            <a:r>
              <a:rPr lang="en-US" sz="2133"/>
              <a:t>Access internal sites, documents, and other information from anywhere</a:t>
            </a:r>
          </a:p>
          <a:p>
            <a:pPr marL="380981" indent="-380981">
              <a:lnSpc>
                <a:spcPct val="100000"/>
              </a:lnSpc>
              <a:spcBef>
                <a:spcPts val="600"/>
              </a:spcBef>
              <a:spcAft>
                <a:spcPts val="800"/>
              </a:spcAft>
              <a:buFont typeface="Arial" panose="020B0604020202020204" pitchFamily="34" charset="0"/>
              <a:buChar char="•"/>
            </a:pPr>
            <a:r>
              <a:rPr lang="en-US" sz="2133"/>
              <a:t>Navigate to SharePoint from Office.com</a:t>
            </a:r>
          </a:p>
          <a:p>
            <a:pPr marL="380981" indent="-380981">
              <a:lnSpc>
                <a:spcPct val="100000"/>
              </a:lnSpc>
              <a:spcBef>
                <a:spcPts val="600"/>
              </a:spcBef>
              <a:spcAft>
                <a:spcPts val="800"/>
              </a:spcAft>
              <a:buFont typeface="Arial" panose="020B0604020202020204" pitchFamily="34" charset="0"/>
              <a:buChar char="•"/>
            </a:pPr>
            <a:r>
              <a:rPr lang="en-US" sz="2133"/>
              <a:t>Sites that you follow</a:t>
            </a:r>
          </a:p>
          <a:p>
            <a:pPr marL="380981" indent="-380981">
              <a:lnSpc>
                <a:spcPct val="100000"/>
              </a:lnSpc>
              <a:spcBef>
                <a:spcPts val="600"/>
              </a:spcBef>
              <a:spcAft>
                <a:spcPts val="800"/>
              </a:spcAft>
              <a:buFont typeface="Arial" panose="020B0604020202020204" pitchFamily="34" charset="0"/>
              <a:buChar char="•"/>
            </a:pPr>
            <a:r>
              <a:rPr lang="en-US" sz="2133"/>
              <a:t>Manage files</a:t>
            </a:r>
          </a:p>
          <a:p>
            <a:pPr marL="380981" indent="-380981">
              <a:lnSpc>
                <a:spcPct val="100000"/>
              </a:lnSpc>
              <a:spcBef>
                <a:spcPts val="600"/>
              </a:spcBef>
              <a:spcAft>
                <a:spcPts val="800"/>
              </a:spcAft>
              <a:buFont typeface="Arial" panose="020B0604020202020204" pitchFamily="34" charset="0"/>
              <a:buChar char="•"/>
            </a:pPr>
            <a:r>
              <a:rPr lang="en-US" sz="2133"/>
              <a:t>Manage data</a:t>
            </a:r>
          </a:p>
          <a:p>
            <a:pPr marL="380981" indent="-380981">
              <a:lnSpc>
                <a:spcPct val="100000"/>
              </a:lnSpc>
              <a:spcBef>
                <a:spcPts val="600"/>
              </a:spcBef>
              <a:spcAft>
                <a:spcPts val="800"/>
              </a:spcAft>
              <a:buFont typeface="Arial" panose="020B0604020202020204" pitchFamily="34" charset="0"/>
              <a:buChar char="•"/>
            </a:pPr>
            <a:r>
              <a:rPr lang="en-US" sz="2133"/>
              <a:t>Use unique permissions</a:t>
            </a:r>
          </a:p>
          <a:p>
            <a:pPr>
              <a:lnSpc>
                <a:spcPct val="100000"/>
              </a:lnSpc>
              <a:spcBef>
                <a:spcPts val="0"/>
              </a:spcBef>
              <a:spcAft>
                <a:spcPts val="800"/>
              </a:spcAft>
            </a:pPr>
            <a:endParaRPr lang="en-US"/>
          </a:p>
        </p:txBody>
      </p:sp>
      <p:pic>
        <p:nvPicPr>
          <p:cNvPr id="4" name="Picture 3">
            <a:extLst>
              <a:ext uri="{FF2B5EF4-FFF2-40B4-BE49-F238E27FC236}">
                <a16:creationId xmlns:a16="http://schemas.microsoft.com/office/drawing/2014/main" id="{546BFDD1-C20F-4F93-9BC9-C6FB517E9E02}"/>
              </a:ext>
            </a:extLst>
          </p:cNvPr>
          <p:cNvPicPr>
            <a:picLocks noChangeAspect="1"/>
          </p:cNvPicPr>
          <p:nvPr/>
        </p:nvPicPr>
        <p:blipFill>
          <a:blip r:embed="rId3"/>
          <a:stretch>
            <a:fillRect/>
          </a:stretch>
        </p:blipFill>
        <p:spPr>
          <a:xfrm>
            <a:off x="7740316" y="3119544"/>
            <a:ext cx="3165921" cy="3093453"/>
          </a:xfrm>
          <a:prstGeom prst="rect">
            <a:avLst/>
          </a:prstGeom>
        </p:spPr>
      </p:pic>
    </p:spTree>
    <p:extLst>
      <p:ext uri="{BB962C8B-B14F-4D97-AF65-F5344CB8AC3E}">
        <p14:creationId xmlns:p14="http://schemas.microsoft.com/office/powerpoint/2010/main" val="3092468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2DC291-6C08-9A0B-6DD0-2522FAD08966}"/>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96BFEDEE-44F6-867D-2DFC-1629ABEBB627}"/>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0CE194A9-98FB-D502-9AD2-B2B1F492B8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4922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59DA3D-6991-6852-E303-396EBE04722C}"/>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4A7952CA-DE8E-672A-0341-75C8824F79C3}"/>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C113710B-0304-CD46-F3D3-35E6A9544203}"/>
              </a:ext>
            </a:extLst>
          </p:cNvPr>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3496517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E777-6309-045C-3F5C-F636E9DEDA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8168B0-2058-30E5-EF72-D36DFECA68D7}"/>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4E142D3E-9BAD-335D-F23A-082134FBC7AB}"/>
              </a:ext>
            </a:extLst>
          </p:cNvPr>
          <p:cNvPicPr>
            <a:picLocks noChangeAspect="1"/>
          </p:cNvPicPr>
          <p:nvPr/>
        </p:nvPicPr>
        <p:blipFill>
          <a:blip r:embed="rId2"/>
          <a:stretch>
            <a:fillRect/>
          </a:stretch>
        </p:blipFill>
        <p:spPr>
          <a:xfrm>
            <a:off x="2411051" y="0"/>
            <a:ext cx="8244195" cy="6858000"/>
          </a:xfrm>
          <a:prstGeom prst="rect">
            <a:avLst/>
          </a:prstGeom>
        </p:spPr>
      </p:pic>
    </p:spTree>
    <p:extLst>
      <p:ext uri="{BB962C8B-B14F-4D97-AF65-F5344CB8AC3E}">
        <p14:creationId xmlns:p14="http://schemas.microsoft.com/office/powerpoint/2010/main" val="1572002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D9AF9DE-F048-48B9-2BC5-4119C4D79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38FA7-0227-0D18-F885-F075DD05096F}"/>
              </a:ext>
            </a:extLst>
          </p:cNvPr>
          <p:cNvSpPr>
            <a:spLocks noGrp="1"/>
          </p:cNvSpPr>
          <p:nvPr>
            <p:ph type="ctrTitle"/>
          </p:nvPr>
        </p:nvSpPr>
        <p:spPr>
          <a:xfrm>
            <a:off x="1134244" y="1503564"/>
            <a:ext cx="6190035" cy="1945530"/>
          </a:xfrm>
        </p:spPr>
        <p:txBody>
          <a:bodyPr/>
          <a:lstStyle/>
          <a:p>
            <a:r>
              <a:rPr lang="en-US"/>
              <a:t>Demo</a:t>
            </a:r>
          </a:p>
        </p:txBody>
      </p:sp>
      <p:sp>
        <p:nvSpPr>
          <p:cNvPr id="5" name="Text Placeholder 4">
            <a:extLst>
              <a:ext uri="{FF2B5EF4-FFF2-40B4-BE49-F238E27FC236}">
                <a16:creationId xmlns:a16="http://schemas.microsoft.com/office/drawing/2014/main" id="{78F36AA4-F15D-0555-5A8B-9F9925305AEB}"/>
              </a:ext>
            </a:extLst>
          </p:cNvPr>
          <p:cNvSpPr>
            <a:spLocks noGrp="1"/>
          </p:cNvSpPr>
          <p:nvPr>
            <p:ph type="body" sz="quarter" idx="10"/>
          </p:nvPr>
        </p:nvSpPr>
        <p:spPr>
          <a:xfrm>
            <a:off x="1134110" y="3546981"/>
            <a:ext cx="4945063" cy="1945530"/>
          </a:xfrm>
        </p:spPr>
        <p:txBody>
          <a:bodyPr/>
          <a:lstStyle/>
          <a:p>
            <a:r>
              <a:rPr lang="en-US"/>
              <a:t>Let’s Take a Look</a:t>
            </a:r>
          </a:p>
        </p:txBody>
      </p:sp>
      <p:pic>
        <p:nvPicPr>
          <p:cNvPr id="9" name="Picture 8">
            <a:extLst>
              <a:ext uri="{FF2B5EF4-FFF2-40B4-BE49-F238E27FC236}">
                <a16:creationId xmlns:a16="http://schemas.microsoft.com/office/drawing/2014/main" id="{42F45CB0-6CCB-295E-C980-8AFDA1C252A3}"/>
              </a:ext>
              <a:ext uri="{C183D7F6-B498-43B3-948B-1728B52AA6E4}">
                <adec:decorative xmlns:adec="http://schemas.microsoft.com/office/drawing/2017/decorative" val="1"/>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6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147395" y="249677"/>
            <a:ext cx="1796143" cy="762000"/>
          </a:xfrm>
          <a:prstGeom prst="rect">
            <a:avLst/>
          </a:prstGeom>
          <a:noFill/>
        </p:spPr>
      </p:pic>
      <p:pic>
        <p:nvPicPr>
          <p:cNvPr id="10" name="Graphic 9" descr="Evolve 365 Logo">
            <a:extLst>
              <a:ext uri="{FF2B5EF4-FFF2-40B4-BE49-F238E27FC236}">
                <a16:creationId xmlns:a16="http://schemas.microsoft.com/office/drawing/2014/main" id="{1A0D5058-D232-BC71-C7E4-2835DB86F5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58" y="366555"/>
            <a:ext cx="2502903" cy="641770"/>
          </a:xfrm>
          <a:prstGeom prst="rect">
            <a:avLst/>
          </a:prstGeom>
        </p:spPr>
      </p:pic>
      <p:grpSp>
        <p:nvGrpSpPr>
          <p:cNvPr id="11" name="Group 10" descr="Future Proof Your Workforce and Secure End User Adoption with Evolve 365 from Planet Technologies">
            <a:extLst>
              <a:ext uri="{FF2B5EF4-FFF2-40B4-BE49-F238E27FC236}">
                <a16:creationId xmlns:a16="http://schemas.microsoft.com/office/drawing/2014/main" id="{2BA8700B-638E-5A4B-9E86-A9DEA433EE1F}"/>
              </a:ext>
            </a:extLst>
          </p:cNvPr>
          <p:cNvGrpSpPr/>
          <p:nvPr/>
        </p:nvGrpSpPr>
        <p:grpSpPr>
          <a:xfrm>
            <a:off x="403158" y="5951751"/>
            <a:ext cx="5884520" cy="584775"/>
            <a:chOff x="403158" y="5700481"/>
            <a:chExt cx="5884520" cy="584775"/>
          </a:xfrm>
        </p:grpSpPr>
        <p:pic>
          <p:nvPicPr>
            <p:cNvPr id="12" name="Picture 11">
              <a:extLst>
                <a:ext uri="{FF2B5EF4-FFF2-40B4-BE49-F238E27FC236}">
                  <a16:creationId xmlns:a16="http://schemas.microsoft.com/office/drawing/2014/main" id="{EA74739A-9F5B-0C68-113B-4EA2FFB95B11}"/>
                </a:ext>
              </a:extLst>
            </p:cNvPr>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403158" y="5736480"/>
              <a:ext cx="517592" cy="517592"/>
            </a:xfrm>
            <a:prstGeom prst="rect">
              <a:avLst/>
            </a:prstGeom>
          </p:spPr>
        </p:pic>
        <p:sp>
          <p:nvSpPr>
            <p:cNvPr id="13" name="TextBox 12">
              <a:extLst>
                <a:ext uri="{FF2B5EF4-FFF2-40B4-BE49-F238E27FC236}">
                  <a16:creationId xmlns:a16="http://schemas.microsoft.com/office/drawing/2014/main" id="{1A1F601D-4380-8D30-1030-7165CAA7B317}"/>
                </a:ext>
              </a:extLst>
            </p:cNvPr>
            <p:cNvSpPr txBox="1"/>
            <p:nvPr/>
          </p:nvSpPr>
          <p:spPr>
            <a:xfrm>
              <a:off x="920750" y="5700481"/>
              <a:ext cx="53669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SemiBold" panose="02000503000000020004" pitchFamily="2" charset="0"/>
                  <a:ea typeface="Inter SemiBold" panose="02000503000000020004" pitchFamily="2" charset="0"/>
                  <a:cs typeface="+mn-cs"/>
                </a:rPr>
                <a:t>Future Proof Your Workforce and Secure End User Adoption with Evolve 365 from Planet Technologies </a:t>
              </a:r>
            </a:p>
          </p:txBody>
        </p:sp>
      </p:grpSp>
      <p:sp>
        <p:nvSpPr>
          <p:cNvPr id="8" name="TextBox 7">
            <a:extLst>
              <a:ext uri="{FF2B5EF4-FFF2-40B4-BE49-F238E27FC236}">
                <a16:creationId xmlns:a16="http://schemas.microsoft.com/office/drawing/2014/main" id="{FDD5E870-9BC6-B1CA-9E18-94FE19673634}"/>
              </a:ext>
            </a:extLst>
          </p:cNvPr>
          <p:cNvSpPr txBox="1"/>
          <p:nvPr/>
        </p:nvSpPr>
        <p:spPr>
          <a:xfrm>
            <a:off x="8965994" y="6429990"/>
            <a:ext cx="307231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20" normalizeH="0" baseline="0" noProof="0">
                <a:ln>
                  <a:noFill/>
                </a:ln>
                <a:solidFill>
                  <a:srgbClr val="FFFFFF"/>
                </a:solidFill>
                <a:effectLst/>
                <a:uLnTx/>
                <a:uFillTx/>
                <a:latin typeface="Inter"/>
                <a:ea typeface="Inter Bold" panose="02000503000000020004" pitchFamily="2" charset="0"/>
                <a:cs typeface="+mn-cs"/>
              </a:rPr>
              <a:t>#EXPERIENCEMATTERS    #GOPLANET</a:t>
            </a:r>
          </a:p>
        </p:txBody>
      </p:sp>
    </p:spTree>
    <p:extLst>
      <p:ext uri="{BB962C8B-B14F-4D97-AF65-F5344CB8AC3E}">
        <p14:creationId xmlns:p14="http://schemas.microsoft.com/office/powerpoint/2010/main" val="12135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40602-1374-4120-8E48-432EAF3BA481}"/>
              </a:ext>
            </a:extLst>
          </p:cNvPr>
          <p:cNvSpPr>
            <a:spLocks noGrp="1"/>
          </p:cNvSpPr>
          <p:nvPr>
            <p:ph type="title"/>
          </p:nvPr>
        </p:nvSpPr>
        <p:spPr/>
        <p:txBody>
          <a:bodyPr>
            <a:normAutofit/>
          </a:bodyPr>
          <a:lstStyle/>
          <a:p>
            <a:pPr algn="l"/>
            <a:r>
              <a:rPr lang="en-US"/>
              <a:t>SharePoint &amp; Teams Connection</a:t>
            </a:r>
          </a:p>
        </p:txBody>
      </p:sp>
      <p:sp>
        <p:nvSpPr>
          <p:cNvPr id="2" name="Text Placeholder 1">
            <a:extLst>
              <a:ext uri="{FF2B5EF4-FFF2-40B4-BE49-F238E27FC236}">
                <a16:creationId xmlns:a16="http://schemas.microsoft.com/office/drawing/2014/main" id="{7A302AFF-8458-461E-95D3-FD3D8C1A8FA0}"/>
              </a:ext>
            </a:extLst>
          </p:cNvPr>
          <p:cNvSpPr>
            <a:spLocks noGrp="1"/>
          </p:cNvSpPr>
          <p:nvPr>
            <p:ph sz="quarter" idx="10"/>
          </p:nvPr>
        </p:nvSpPr>
        <p:spPr/>
        <p:txBody>
          <a:bodyPr>
            <a:normAutofit/>
          </a:bodyPr>
          <a:lstStyle/>
          <a:p>
            <a:pPr marL="342891" indent="-342891">
              <a:buFont typeface="Arial" panose="020B0604020202020204" pitchFamily="34" charset="0"/>
              <a:buChar char="•"/>
            </a:pPr>
            <a:r>
              <a:rPr lang="en-US" sz="2133"/>
              <a:t>SharePoint stores Team files</a:t>
            </a:r>
          </a:p>
          <a:p>
            <a:pPr marL="342891" indent="-342891">
              <a:buFont typeface="Arial" panose="020B0604020202020204" pitchFamily="34" charset="0"/>
              <a:buChar char="•"/>
            </a:pPr>
            <a:r>
              <a:rPr lang="en-US" sz="2133"/>
              <a:t>Documents is the name of the library</a:t>
            </a:r>
          </a:p>
          <a:p>
            <a:pPr marL="342891" indent="-342891">
              <a:buFont typeface="Arial" panose="020B0604020202020204" pitchFamily="34" charset="0"/>
              <a:buChar char="•"/>
            </a:pPr>
            <a:r>
              <a:rPr lang="en-US" sz="2133"/>
              <a:t>Each channel has a folder in Documents</a:t>
            </a:r>
          </a:p>
          <a:p>
            <a:pPr marL="342891" indent="-342891">
              <a:buFont typeface="Arial" panose="020B0604020202020204" pitchFamily="34" charset="0"/>
              <a:buChar char="•"/>
            </a:pPr>
            <a:r>
              <a:rPr lang="en-US" sz="2133"/>
              <a:t>Click Open in SharePoint for robust features</a:t>
            </a:r>
          </a:p>
        </p:txBody>
      </p:sp>
      <p:grpSp>
        <p:nvGrpSpPr>
          <p:cNvPr id="8" name="Group 7">
            <a:extLst>
              <a:ext uri="{FF2B5EF4-FFF2-40B4-BE49-F238E27FC236}">
                <a16:creationId xmlns:a16="http://schemas.microsoft.com/office/drawing/2014/main" id="{7B8C37E6-F79E-4E35-99E8-30AE58BE8FB4}"/>
              </a:ext>
            </a:extLst>
          </p:cNvPr>
          <p:cNvGrpSpPr/>
          <p:nvPr/>
        </p:nvGrpSpPr>
        <p:grpSpPr>
          <a:xfrm>
            <a:off x="9841844" y="876045"/>
            <a:ext cx="1828800" cy="1828800"/>
            <a:chOff x="9442450" y="85725"/>
            <a:chExt cx="1828800" cy="1828800"/>
          </a:xfrm>
        </p:grpSpPr>
        <p:pic>
          <p:nvPicPr>
            <p:cNvPr id="5" name="Picture 4" descr="A picture containing drawing&#10;&#10;Description automatically generated">
              <a:extLst>
                <a:ext uri="{FF2B5EF4-FFF2-40B4-BE49-F238E27FC236}">
                  <a16:creationId xmlns:a16="http://schemas.microsoft.com/office/drawing/2014/main" id="{7127F5EB-BAEF-428A-9F58-AE915A0B21D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442450" y="85725"/>
              <a:ext cx="1828800" cy="1828800"/>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FC52EF3D-CD6D-404D-A6FE-A63C18299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0729" y="596383"/>
              <a:ext cx="914400" cy="914400"/>
            </a:xfrm>
            <a:prstGeom prst="rect">
              <a:avLst/>
            </a:prstGeom>
            <a:effectLst>
              <a:outerShdw blurRad="50800" dist="38100" dir="5400000" algn="t" rotWithShape="0">
                <a:prstClr val="black">
                  <a:alpha val="40000"/>
                </a:prstClr>
              </a:outerShdw>
            </a:effectLst>
          </p:spPr>
        </p:pic>
      </p:grpSp>
      <p:pic>
        <p:nvPicPr>
          <p:cNvPr id="10" name="Picture 9">
            <a:extLst>
              <a:ext uri="{FF2B5EF4-FFF2-40B4-BE49-F238E27FC236}">
                <a16:creationId xmlns:a16="http://schemas.microsoft.com/office/drawing/2014/main" id="{4B579E6F-D7B9-4A5D-9189-6D0D260007E6}"/>
              </a:ext>
            </a:extLst>
          </p:cNvPr>
          <p:cNvPicPr>
            <a:picLocks noChangeAspect="1"/>
          </p:cNvPicPr>
          <p:nvPr/>
        </p:nvPicPr>
        <p:blipFill>
          <a:blip r:embed="rId5"/>
          <a:stretch>
            <a:fillRect/>
          </a:stretch>
        </p:blipFill>
        <p:spPr>
          <a:xfrm>
            <a:off x="7368713" y="3124200"/>
            <a:ext cx="4315479" cy="3110179"/>
          </a:xfrm>
          <a:prstGeom prst="rect">
            <a:avLst/>
          </a:prstGeom>
          <a:ln w="28575">
            <a:solidFill>
              <a:schemeClr val="tx1"/>
            </a:solidFill>
          </a:ln>
        </p:spPr>
      </p:pic>
      <p:sp>
        <p:nvSpPr>
          <p:cNvPr id="4" name="Rectangle 3">
            <a:extLst>
              <a:ext uri="{FF2B5EF4-FFF2-40B4-BE49-F238E27FC236}">
                <a16:creationId xmlns:a16="http://schemas.microsoft.com/office/drawing/2014/main" id="{B044846D-E6BB-7843-F649-AF03C0A48FAD}"/>
              </a:ext>
            </a:extLst>
          </p:cNvPr>
          <p:cNvSpPr/>
          <p:nvPr/>
        </p:nvSpPr>
        <p:spPr>
          <a:xfrm>
            <a:off x="1173630" y="4343401"/>
            <a:ext cx="5571397" cy="1231106"/>
          </a:xfrm>
          <a:prstGeom prst="rect">
            <a:avLst/>
          </a:prstGeom>
          <a:noFill/>
        </p:spPr>
        <p:txBody>
          <a:bodyPr wrap="none" lIns="121920" tIns="60960" rIns="121920" bIns="60960">
            <a:spAutoFit/>
          </a:bodyPr>
          <a:lstStyle/>
          <a:p>
            <a:pPr algn="ctr"/>
            <a:r>
              <a:rPr lang="en-US" sz="7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 Channels</a:t>
            </a:r>
          </a:p>
        </p:txBody>
      </p:sp>
    </p:spTree>
    <p:extLst>
      <p:ext uri="{BB962C8B-B14F-4D97-AF65-F5344CB8AC3E}">
        <p14:creationId xmlns:p14="http://schemas.microsoft.com/office/powerpoint/2010/main" val="2512831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40602-1374-4120-8E48-432EAF3BA481}"/>
              </a:ext>
            </a:extLst>
          </p:cNvPr>
          <p:cNvSpPr>
            <a:spLocks noGrp="1"/>
          </p:cNvSpPr>
          <p:nvPr>
            <p:ph type="title"/>
          </p:nvPr>
        </p:nvSpPr>
        <p:spPr/>
        <p:txBody>
          <a:bodyPr>
            <a:normAutofit/>
          </a:bodyPr>
          <a:lstStyle/>
          <a:p>
            <a:pPr algn="l"/>
            <a:r>
              <a:rPr lang="en-US"/>
              <a:t>OneDrive &amp; Teams Connection</a:t>
            </a:r>
          </a:p>
        </p:txBody>
      </p:sp>
      <p:sp>
        <p:nvSpPr>
          <p:cNvPr id="2" name="Text Placeholder 1">
            <a:extLst>
              <a:ext uri="{FF2B5EF4-FFF2-40B4-BE49-F238E27FC236}">
                <a16:creationId xmlns:a16="http://schemas.microsoft.com/office/drawing/2014/main" id="{7A302AFF-8458-461E-95D3-FD3D8C1A8FA0}"/>
              </a:ext>
            </a:extLst>
          </p:cNvPr>
          <p:cNvSpPr>
            <a:spLocks noGrp="1"/>
          </p:cNvSpPr>
          <p:nvPr>
            <p:ph sz="quarter" idx="10"/>
          </p:nvPr>
        </p:nvSpPr>
        <p:spPr>
          <a:xfrm>
            <a:off x="731839" y="1609784"/>
            <a:ext cx="5463634" cy="4437004"/>
          </a:xfrm>
        </p:spPr>
        <p:txBody>
          <a:bodyPr>
            <a:normAutofit/>
          </a:bodyPr>
          <a:lstStyle/>
          <a:p>
            <a:pPr marL="342891" indent="-342891">
              <a:buFont typeface="Arial" panose="020B0604020202020204" pitchFamily="34" charset="0"/>
              <a:buChar char="•"/>
            </a:pPr>
            <a:r>
              <a:rPr lang="en-US" sz="2133"/>
              <a:t>Files shared in Chat are stored in OneDrive</a:t>
            </a:r>
          </a:p>
          <a:p>
            <a:pPr marL="342891" indent="-342891">
              <a:buFont typeface="Arial" panose="020B0604020202020204" pitchFamily="34" charset="0"/>
              <a:buChar char="•"/>
            </a:pPr>
            <a:r>
              <a:rPr lang="en-US" sz="2133"/>
              <a:t>Chat files found in Microsoft Teams Chat Files folder</a:t>
            </a:r>
          </a:p>
          <a:p>
            <a:pPr marL="342891" indent="-342891">
              <a:buFont typeface="Arial" panose="020B0604020202020204" pitchFamily="34" charset="0"/>
              <a:buChar char="•"/>
            </a:pPr>
            <a:r>
              <a:rPr lang="en-US" sz="2133"/>
              <a:t>People in the chat have edit access to the file</a:t>
            </a:r>
          </a:p>
          <a:p>
            <a:pPr marL="342891" indent="-342891">
              <a:buFont typeface="Arial" panose="020B0604020202020204" pitchFamily="34" charset="0"/>
              <a:buChar char="•"/>
            </a:pPr>
            <a:r>
              <a:rPr lang="en-US" sz="2133"/>
              <a:t>Manage document permissions through OneDrive</a:t>
            </a:r>
          </a:p>
          <a:p>
            <a:pPr marL="342891" indent="-342891">
              <a:buFont typeface="Arial" panose="020B0604020202020204" pitchFamily="34" charset="0"/>
              <a:buChar char="•"/>
            </a:pPr>
            <a:endParaRPr lang="en-US" sz="2133"/>
          </a:p>
        </p:txBody>
      </p:sp>
      <p:grpSp>
        <p:nvGrpSpPr>
          <p:cNvPr id="12" name="Group 11">
            <a:extLst>
              <a:ext uri="{FF2B5EF4-FFF2-40B4-BE49-F238E27FC236}">
                <a16:creationId xmlns:a16="http://schemas.microsoft.com/office/drawing/2014/main" id="{D86532A0-E811-4962-A4C6-ACE2290B24F2}"/>
              </a:ext>
            </a:extLst>
          </p:cNvPr>
          <p:cNvGrpSpPr/>
          <p:nvPr/>
        </p:nvGrpSpPr>
        <p:grpSpPr>
          <a:xfrm>
            <a:off x="8411859" y="1027969"/>
            <a:ext cx="2477148" cy="1585100"/>
            <a:chOff x="8260323" y="1599535"/>
            <a:chExt cx="2477148" cy="1585100"/>
          </a:xfrm>
        </p:grpSpPr>
        <p:pic>
          <p:nvPicPr>
            <p:cNvPr id="6" name="Picture 5" descr="A close up of a logo&#10;&#10;Description automatically generated">
              <a:extLst>
                <a:ext uri="{FF2B5EF4-FFF2-40B4-BE49-F238E27FC236}">
                  <a16:creationId xmlns:a16="http://schemas.microsoft.com/office/drawing/2014/main" id="{C33769A4-5FAD-4381-9600-EBAD3C80CCA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8260323" y="1599535"/>
              <a:ext cx="2477148" cy="1585100"/>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FC52EF3D-CD6D-404D-A6FE-A63C18299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697" y="2010104"/>
              <a:ext cx="914400" cy="914400"/>
            </a:xfrm>
            <a:prstGeom prst="rect">
              <a:avLst/>
            </a:prstGeom>
            <a:effectLst>
              <a:outerShdw blurRad="50800" dist="38100" dir="5400000" algn="t" rotWithShape="0">
                <a:prstClr val="black">
                  <a:alpha val="40000"/>
                </a:prstClr>
              </a:outerShdw>
            </a:effectLst>
          </p:spPr>
        </p:pic>
      </p:grpSp>
      <p:sp>
        <p:nvSpPr>
          <p:cNvPr id="8" name="Rectangle 7">
            <a:extLst>
              <a:ext uri="{FF2B5EF4-FFF2-40B4-BE49-F238E27FC236}">
                <a16:creationId xmlns:a16="http://schemas.microsoft.com/office/drawing/2014/main" id="{E12A1BFA-A063-2D6C-9A2F-E6B949478319}"/>
              </a:ext>
            </a:extLst>
          </p:cNvPr>
          <p:cNvSpPr/>
          <p:nvPr/>
        </p:nvSpPr>
        <p:spPr>
          <a:xfrm>
            <a:off x="1448689" y="5284541"/>
            <a:ext cx="3979616" cy="1231106"/>
          </a:xfrm>
          <a:prstGeom prst="rect">
            <a:avLst/>
          </a:prstGeom>
          <a:noFill/>
        </p:spPr>
        <p:txBody>
          <a:bodyPr wrap="none" lIns="121920" tIns="60960" rIns="121920" bIns="60960">
            <a:spAutoFit/>
          </a:bodyPr>
          <a:lstStyle/>
          <a:p>
            <a:pPr algn="ctr"/>
            <a:r>
              <a:rPr lang="en-US" sz="7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 Chats</a:t>
            </a:r>
          </a:p>
        </p:txBody>
      </p:sp>
      <p:pic>
        <p:nvPicPr>
          <p:cNvPr id="9" name="Picture 8">
            <a:extLst>
              <a:ext uri="{FF2B5EF4-FFF2-40B4-BE49-F238E27FC236}">
                <a16:creationId xmlns:a16="http://schemas.microsoft.com/office/drawing/2014/main" id="{C45BCC23-5762-DA57-9310-40BAD18A4B3D}"/>
              </a:ext>
            </a:extLst>
          </p:cNvPr>
          <p:cNvPicPr>
            <a:picLocks noChangeAspect="1"/>
          </p:cNvPicPr>
          <p:nvPr/>
        </p:nvPicPr>
        <p:blipFill>
          <a:blip r:embed="rId5"/>
          <a:stretch>
            <a:fillRect/>
          </a:stretch>
        </p:blipFill>
        <p:spPr>
          <a:xfrm>
            <a:off x="6912323" y="3156894"/>
            <a:ext cx="480273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id="{69124887-B2E6-252C-282C-8CF063770C14}"/>
              </a:ext>
            </a:extLst>
          </p:cNvPr>
          <p:cNvSpPr/>
          <p:nvPr/>
        </p:nvSpPr>
        <p:spPr>
          <a:xfrm>
            <a:off x="8234313" y="5429839"/>
            <a:ext cx="749431" cy="17439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216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6F4F84B-618A-4574-95B1-DEFC990088D0}"/>
              </a:ext>
            </a:extLst>
          </p:cNvPr>
          <p:cNvSpPr txBox="1"/>
          <p:nvPr/>
        </p:nvSpPr>
        <p:spPr>
          <a:xfrm>
            <a:off x="4226667" y="1842358"/>
            <a:ext cx="3013955" cy="3569485"/>
          </a:xfrm>
          <a:prstGeom prst="rect">
            <a:avLst/>
          </a:prstGeom>
          <a:solidFill>
            <a:schemeClr val="bg1"/>
          </a:solidFill>
          <a:ln w="19050">
            <a:solidFill>
              <a:srgbClr val="3E45AF"/>
            </a:solidFill>
          </a:ln>
          <a:effectLst>
            <a:outerShdw blurRad="50800" dist="38100" dir="5400000" algn="t" rotWithShape="0">
              <a:prstClr val="black">
                <a:alpha val="40000"/>
              </a:prstClr>
            </a:outerShdw>
          </a:effectLst>
        </p:spPr>
        <p:txBody>
          <a:bodyPr wrap="square" lIns="274320" tIns="91440" rIns="274320" bIns="274320" rtlCol="0" anchor="t">
            <a:noAutofit/>
          </a:bodyPr>
          <a:lstStyle/>
          <a:p>
            <a:pPr defTabSz="914377">
              <a:lnSpc>
                <a:spcPct val="75000"/>
              </a:lnSpc>
            </a:pPr>
            <a:r>
              <a:rPr lang="en-US" sz="2400" b="1">
                <a:solidFill>
                  <a:srgbClr val="3E45AF"/>
                </a:solidFill>
                <a:latin typeface="Calibri" panose="020F0502020204030204"/>
              </a:rPr>
              <a:t>Teams</a:t>
            </a:r>
          </a:p>
          <a:p>
            <a:pPr defTabSz="914377">
              <a:lnSpc>
                <a:spcPct val="75000"/>
              </a:lnSpc>
            </a:pPr>
            <a:r>
              <a:rPr lang="en-US" b="1">
                <a:solidFill>
                  <a:srgbClr val="7B83EB"/>
                </a:solidFill>
                <a:latin typeface="Calibri" panose="020F0502020204030204"/>
              </a:rPr>
              <a:t>Team Stuff</a:t>
            </a:r>
            <a:endParaRPr lang="en-US">
              <a:solidFill>
                <a:srgbClr val="7B83EB"/>
              </a:solidFill>
              <a:latin typeface="Calibri" panose="020F0502020204030204"/>
            </a:endParaRPr>
          </a:p>
          <a:p>
            <a:pPr defTabSz="914377">
              <a:lnSpc>
                <a:spcPct val="85000"/>
              </a:lnSpc>
            </a:pPr>
            <a:r>
              <a:rPr lang="en-US" sz="1400">
                <a:solidFill>
                  <a:prstClr val="black">
                    <a:lumMod val="50000"/>
                    <a:lumOff val="50000"/>
                  </a:prstClr>
                </a:solidFill>
                <a:latin typeface="Calibri" panose="020F0502020204030204"/>
              </a:rPr>
              <a:t>Small(er) groups of people usually </a:t>
            </a:r>
            <a:br>
              <a:rPr lang="en-US" sz="1400">
                <a:solidFill>
                  <a:prstClr val="black"/>
                </a:solidFill>
                <a:latin typeface="Calibri" panose="020F0502020204030204"/>
              </a:rPr>
            </a:br>
            <a:r>
              <a:rPr lang="en-US" sz="1400">
                <a:solidFill>
                  <a:prstClr val="black">
                    <a:lumMod val="50000"/>
                    <a:lumOff val="50000"/>
                  </a:prstClr>
                </a:solidFill>
                <a:latin typeface="Calibri" panose="020F0502020204030204"/>
              </a:rPr>
              <a:t>all with edit permissions</a:t>
            </a:r>
          </a:p>
          <a:p>
            <a:pPr defTabSz="914377">
              <a:lnSpc>
                <a:spcPct val="85000"/>
              </a:lnSpc>
              <a:spcBef>
                <a:spcPts val="600"/>
              </a:spcBef>
            </a:pPr>
            <a:r>
              <a:rPr lang="en-US" sz="1200" b="1">
                <a:solidFill>
                  <a:srgbClr val="3E45AF"/>
                </a:solidFill>
                <a:latin typeface="Calibri" panose="020F0502020204030204"/>
                <a:ea typeface="+mn-lt"/>
                <a:cs typeface="Calibri" panose="020F0502020204030204"/>
              </a:rPr>
              <a:t>What</a:t>
            </a:r>
            <a:r>
              <a:rPr lang="en-US" sz="1200" b="1">
                <a:solidFill>
                  <a:srgbClr val="3E45AF"/>
                </a:solidFill>
                <a:latin typeface="Calibri" panose="020F0502020204030204"/>
                <a:cs typeface="Calibri"/>
              </a:rPr>
              <a:t> is stored here?</a:t>
            </a:r>
            <a:endParaRPr lang="en-US" sz="1200" b="1">
              <a:solidFill>
                <a:srgbClr val="3E45AF"/>
              </a:solidFill>
              <a:latin typeface="Calibri" panose="020F0502020204030204"/>
              <a:ea typeface="+mn-lt"/>
              <a:cs typeface="Calibri" panose="020F0502020204030204"/>
            </a:endParaRPr>
          </a:p>
          <a:p>
            <a:pPr marL="169858" indent="-112711" defTabSz="914377">
              <a:lnSpc>
                <a:spcPct val="85000"/>
              </a:lnSpc>
              <a:buClr>
                <a:srgbClr val="565EC1"/>
              </a:buClr>
              <a:buFont typeface="Arial" panose="020B0604020202020204" pitchFamily="34" charset="0"/>
              <a:buChar char="•"/>
            </a:pPr>
            <a:r>
              <a:rPr lang="en-US" sz="1200">
                <a:solidFill>
                  <a:prstClr val="black"/>
                </a:solidFill>
                <a:latin typeface="Calibri" panose="020F0502020204030204"/>
                <a:cs typeface="Calibri"/>
              </a:rPr>
              <a:t>Working docs for </a:t>
            </a:r>
            <a:r>
              <a:rPr lang="en-US" sz="1200" b="1">
                <a:solidFill>
                  <a:srgbClr val="7B83EB"/>
                </a:solidFill>
                <a:latin typeface="Calibri" panose="020F0502020204030204"/>
                <a:cs typeface="Calibri"/>
              </a:rPr>
              <a:t>collaboration</a:t>
            </a:r>
            <a:r>
              <a:rPr lang="en-US" sz="1200">
                <a:solidFill>
                  <a:prstClr val="black"/>
                </a:solidFill>
                <a:latin typeface="Calibri" panose="020F0502020204030204"/>
                <a:cs typeface="Calibri"/>
              </a:rPr>
              <a:t> and edits; team storage and file sharing</a:t>
            </a:r>
          </a:p>
          <a:p>
            <a:pPr defTabSz="914377">
              <a:lnSpc>
                <a:spcPct val="85000"/>
              </a:lnSpc>
              <a:spcBef>
                <a:spcPts val="600"/>
              </a:spcBef>
            </a:pPr>
            <a:r>
              <a:rPr lang="en-US" sz="1200" b="1">
                <a:solidFill>
                  <a:srgbClr val="565EC1"/>
                </a:solidFill>
                <a:latin typeface="Calibri" panose="020F0502020204030204"/>
                <a:cs typeface="Calibri"/>
              </a:rPr>
              <a:t>What is posted here?</a:t>
            </a:r>
            <a:endParaRPr lang="en-US" sz="1200" b="1">
              <a:solidFill>
                <a:srgbClr val="565EC1"/>
              </a:solidFill>
              <a:latin typeface="Calibri" panose="020F0502020204030204"/>
              <a:ea typeface="+mn-lt"/>
              <a:cs typeface="Calibri" panose="020F0502020204030204"/>
            </a:endParaRPr>
          </a:p>
          <a:p>
            <a:pPr marL="169858" indent="-112711" defTabSz="914377">
              <a:lnSpc>
                <a:spcPct val="85000"/>
              </a:lnSpc>
              <a:buClr>
                <a:srgbClr val="565EC1"/>
              </a:buClr>
              <a:buFont typeface="Arial" panose="020B0604020202020204" pitchFamily="34" charset="0"/>
              <a:buChar char="•"/>
            </a:pPr>
            <a:r>
              <a:rPr lang="en-US" sz="1200" b="1">
                <a:solidFill>
                  <a:srgbClr val="7B83EB"/>
                </a:solidFill>
                <a:latin typeface="Calibri" panose="020F0502020204030204"/>
                <a:cs typeface="Calibri"/>
              </a:rPr>
              <a:t>Real-time</a:t>
            </a:r>
            <a:r>
              <a:rPr lang="en-US" sz="1200">
                <a:solidFill>
                  <a:prstClr val="black"/>
                </a:solidFill>
                <a:latin typeface="Calibri" panose="020F0502020204030204"/>
                <a:cs typeface="Calibri"/>
              </a:rPr>
              <a:t> questions you want engagement on</a:t>
            </a:r>
            <a:endParaRPr lang="en-US" sz="1200">
              <a:solidFill>
                <a:prstClr val="black"/>
              </a:solidFill>
              <a:latin typeface="Calibri" panose="020F0502020204030204"/>
              <a:ea typeface="+mn-lt"/>
              <a:cs typeface="Calibri" panose="020F0502020204030204"/>
            </a:endParaRPr>
          </a:p>
          <a:p>
            <a:pPr marL="169858" indent="-112711" defTabSz="914377">
              <a:lnSpc>
                <a:spcPct val="85000"/>
              </a:lnSpc>
              <a:buClr>
                <a:srgbClr val="565EC1"/>
              </a:buClr>
              <a:buFont typeface="Arial" panose="020B0604020202020204" pitchFamily="34" charset="0"/>
              <a:buChar char="•"/>
            </a:pPr>
            <a:r>
              <a:rPr lang="en-US" sz="1200">
                <a:solidFill>
                  <a:prstClr val="black"/>
                </a:solidFill>
                <a:latin typeface="Calibri" panose="020F0502020204030204"/>
                <a:cs typeface="Calibri"/>
              </a:rPr>
              <a:t>Announcements, </a:t>
            </a:r>
            <a:br>
              <a:rPr lang="en-US" sz="1200">
                <a:solidFill>
                  <a:prstClr val="black"/>
                </a:solidFill>
                <a:latin typeface="Calibri" panose="020F0502020204030204"/>
                <a:cs typeface="Calibri"/>
              </a:rPr>
            </a:br>
            <a:r>
              <a:rPr lang="en-US" sz="1200">
                <a:solidFill>
                  <a:prstClr val="black"/>
                </a:solidFill>
                <a:latin typeface="Calibri" panose="020F0502020204030204"/>
                <a:cs typeface="Calibri"/>
              </a:rPr>
              <a:t>information, or </a:t>
            </a:r>
            <a:br>
              <a:rPr lang="en-US" sz="1200">
                <a:solidFill>
                  <a:prstClr val="black"/>
                </a:solidFill>
                <a:latin typeface="Calibri" panose="020F0502020204030204"/>
                <a:cs typeface="Calibri"/>
              </a:rPr>
            </a:br>
            <a:r>
              <a:rPr lang="en-US" sz="1200">
                <a:solidFill>
                  <a:prstClr val="black"/>
                </a:solidFill>
                <a:latin typeface="Calibri" panose="020F0502020204030204"/>
                <a:cs typeface="Calibri"/>
              </a:rPr>
              <a:t>meeting details </a:t>
            </a:r>
            <a:br>
              <a:rPr lang="en-US" sz="1200">
                <a:solidFill>
                  <a:prstClr val="black"/>
                </a:solidFill>
                <a:latin typeface="Calibri" panose="020F0502020204030204"/>
                <a:cs typeface="Calibri"/>
              </a:rPr>
            </a:br>
            <a:r>
              <a:rPr lang="en-US" sz="1200">
                <a:solidFill>
                  <a:prstClr val="black"/>
                </a:solidFill>
                <a:latin typeface="Calibri" panose="020F0502020204030204"/>
                <a:cs typeface="Calibri"/>
              </a:rPr>
              <a:t>with a </a:t>
            </a:r>
            <a:r>
              <a:rPr lang="en-US" sz="1200" b="1">
                <a:solidFill>
                  <a:srgbClr val="7B83EB"/>
                </a:solidFill>
                <a:latin typeface="Calibri" panose="020F0502020204030204"/>
                <a:cs typeface="Calibri"/>
              </a:rPr>
              <a:t>quick</a:t>
            </a:r>
            <a:r>
              <a:rPr lang="en-US" sz="1200" b="1">
                <a:solidFill>
                  <a:srgbClr val="565EC1"/>
                </a:solidFill>
                <a:latin typeface="Calibri" panose="020F0502020204030204"/>
                <a:cs typeface="Calibri"/>
              </a:rPr>
              <a:t> </a:t>
            </a:r>
            <a:br>
              <a:rPr lang="en-US" sz="1200" b="1">
                <a:solidFill>
                  <a:srgbClr val="565EC1"/>
                </a:solidFill>
                <a:latin typeface="Calibri" panose="020F0502020204030204"/>
                <a:cs typeface="Calibri"/>
              </a:rPr>
            </a:br>
            <a:r>
              <a:rPr lang="en-US" sz="1200" b="1">
                <a:solidFill>
                  <a:srgbClr val="7B83EB"/>
                </a:solidFill>
                <a:latin typeface="Calibri" panose="020F0502020204030204"/>
                <a:cs typeface="Calibri"/>
              </a:rPr>
              <a:t>turnaround</a:t>
            </a:r>
          </a:p>
        </p:txBody>
      </p:sp>
      <p:sp>
        <p:nvSpPr>
          <p:cNvPr id="27" name="TextBox 26">
            <a:extLst>
              <a:ext uri="{FF2B5EF4-FFF2-40B4-BE49-F238E27FC236}">
                <a16:creationId xmlns:a16="http://schemas.microsoft.com/office/drawing/2014/main" id="{9DD24B3C-2BD5-4CD6-BD43-C28DAA1E7620}"/>
              </a:ext>
            </a:extLst>
          </p:cNvPr>
          <p:cNvSpPr txBox="1"/>
          <p:nvPr/>
        </p:nvSpPr>
        <p:spPr>
          <a:xfrm>
            <a:off x="765041" y="1842669"/>
            <a:ext cx="3054595" cy="3569485"/>
          </a:xfrm>
          <a:prstGeom prst="rect">
            <a:avLst/>
          </a:prstGeom>
          <a:solidFill>
            <a:schemeClr val="bg1"/>
          </a:solidFill>
          <a:ln w="19050">
            <a:solidFill>
              <a:srgbClr val="28A8EA"/>
            </a:solidFill>
          </a:ln>
          <a:effectLst>
            <a:outerShdw blurRad="50800" dist="38100" dir="5400000" algn="t" rotWithShape="0">
              <a:prstClr val="black">
                <a:alpha val="40000"/>
              </a:prstClr>
            </a:outerShdw>
          </a:effectLst>
        </p:spPr>
        <p:txBody>
          <a:bodyPr wrap="square" lIns="274320" tIns="91440" rIns="274320" bIns="274320" rtlCol="0" anchor="t">
            <a:noAutofit/>
          </a:bodyPr>
          <a:lstStyle/>
          <a:p>
            <a:pPr defTabSz="914377">
              <a:lnSpc>
                <a:spcPct val="75000"/>
              </a:lnSpc>
            </a:pPr>
            <a:r>
              <a:rPr lang="en-US" sz="2400" b="1">
                <a:solidFill>
                  <a:srgbClr val="0364B8"/>
                </a:solidFill>
                <a:latin typeface="Calibri" panose="020F0502020204030204"/>
                <a:cs typeface="Calibri"/>
              </a:rPr>
              <a:t>OneDrive</a:t>
            </a:r>
            <a:endParaRPr lang="en-US" sz="2400" b="1">
              <a:solidFill>
                <a:srgbClr val="0364B8"/>
              </a:solidFill>
              <a:latin typeface="Calibri" panose="020F0502020204030204"/>
            </a:endParaRPr>
          </a:p>
          <a:p>
            <a:pPr defTabSz="914377">
              <a:lnSpc>
                <a:spcPct val="75000"/>
              </a:lnSpc>
            </a:pPr>
            <a:r>
              <a:rPr lang="en-US" b="1">
                <a:solidFill>
                  <a:srgbClr val="28A8EA"/>
                </a:solidFill>
                <a:latin typeface="Calibri" panose="020F0502020204030204"/>
              </a:rPr>
              <a:t>My Stuff</a:t>
            </a:r>
            <a:endParaRPr lang="en-US">
              <a:solidFill>
                <a:srgbClr val="28A8EA"/>
              </a:solidFill>
              <a:latin typeface="Calibri" panose="020F0502020204030204"/>
            </a:endParaRPr>
          </a:p>
          <a:p>
            <a:pPr defTabSz="914377">
              <a:lnSpc>
                <a:spcPct val="85000"/>
              </a:lnSpc>
            </a:pPr>
            <a:r>
              <a:rPr lang="en-US" sz="1400">
                <a:solidFill>
                  <a:prstClr val="black">
                    <a:lumMod val="50000"/>
                    <a:lumOff val="50000"/>
                  </a:prstClr>
                </a:solidFill>
                <a:latin typeface="Calibri" panose="020F0502020204030204"/>
              </a:rPr>
              <a:t>Your private working space </a:t>
            </a:r>
            <a:br>
              <a:rPr lang="en-US" sz="1400">
                <a:solidFill>
                  <a:prstClr val="black">
                    <a:lumMod val="50000"/>
                    <a:lumOff val="50000"/>
                  </a:prstClr>
                </a:solidFill>
                <a:latin typeface="Calibri" panose="020F0502020204030204"/>
              </a:rPr>
            </a:br>
            <a:r>
              <a:rPr lang="en-US" sz="1400">
                <a:solidFill>
                  <a:prstClr val="black">
                    <a:lumMod val="50000"/>
                    <a:lumOff val="50000"/>
                  </a:prstClr>
                </a:solidFill>
                <a:latin typeface="Calibri" panose="020F0502020204030204"/>
              </a:rPr>
              <a:t>that remains private until </a:t>
            </a:r>
            <a:br>
              <a:rPr lang="en-US" sz="1400">
                <a:solidFill>
                  <a:prstClr val="black">
                    <a:lumMod val="50000"/>
                    <a:lumOff val="50000"/>
                  </a:prstClr>
                </a:solidFill>
                <a:latin typeface="Calibri" panose="020F0502020204030204"/>
              </a:rPr>
            </a:br>
            <a:r>
              <a:rPr lang="en-US" sz="1400" b="1">
                <a:solidFill>
                  <a:prstClr val="black">
                    <a:lumMod val="50000"/>
                    <a:lumOff val="50000"/>
                  </a:prstClr>
                </a:solidFill>
                <a:latin typeface="Calibri" panose="020F0502020204030204"/>
              </a:rPr>
              <a:t>you share </a:t>
            </a:r>
            <a:r>
              <a:rPr lang="en-US" sz="1400">
                <a:solidFill>
                  <a:prstClr val="black">
                    <a:lumMod val="50000"/>
                    <a:lumOff val="50000"/>
                  </a:prstClr>
                </a:solidFill>
                <a:latin typeface="Calibri" panose="020F0502020204030204"/>
              </a:rPr>
              <a:t>things</a:t>
            </a:r>
            <a:endParaRPr lang="en-US" sz="1400">
              <a:solidFill>
                <a:srgbClr val="000000"/>
              </a:solidFill>
              <a:latin typeface="Calibri" panose="020F0502020204030204"/>
              <a:cs typeface="Calibri"/>
            </a:endParaRPr>
          </a:p>
          <a:p>
            <a:pPr defTabSz="914377">
              <a:lnSpc>
                <a:spcPct val="85000"/>
              </a:lnSpc>
              <a:spcBef>
                <a:spcPts val="600"/>
              </a:spcBef>
            </a:pPr>
            <a:r>
              <a:rPr lang="en-US" sz="1200" b="1">
                <a:solidFill>
                  <a:srgbClr val="0364B8"/>
                </a:solidFill>
                <a:latin typeface="Calibri" panose="020F0502020204030204"/>
                <a:ea typeface="+mn-lt"/>
                <a:cs typeface="Calibri" panose="020F0502020204030204"/>
              </a:rPr>
              <a:t>What is stored here?</a:t>
            </a:r>
            <a:endParaRPr lang="en-US" sz="1200" b="1">
              <a:solidFill>
                <a:srgbClr val="0364B8"/>
              </a:solidFill>
              <a:latin typeface="Calibri" panose="020F0502020204030204"/>
              <a:cs typeface="Calibri"/>
            </a:endParaRPr>
          </a:p>
          <a:p>
            <a:pPr marL="169858" indent="-114297" defTabSz="914377">
              <a:lnSpc>
                <a:spcPct val="85000"/>
              </a:lnSpc>
              <a:buClr>
                <a:srgbClr val="0364B8"/>
              </a:buClr>
              <a:buFont typeface="Arial" panose="020B0604020202020204" pitchFamily="34" charset="0"/>
              <a:buChar char="•"/>
            </a:pPr>
            <a:r>
              <a:rPr lang="en-US" sz="1200">
                <a:solidFill>
                  <a:prstClr val="black"/>
                </a:solidFill>
                <a:latin typeface="Calibri" panose="020F0502020204030204"/>
                <a:ea typeface="+mn-lt"/>
                <a:cs typeface="Calibri" panose="020F0502020204030204"/>
              </a:rPr>
              <a:t>Personal business files</a:t>
            </a:r>
          </a:p>
          <a:p>
            <a:pPr marL="169858" indent="-114297" defTabSz="914377">
              <a:lnSpc>
                <a:spcPct val="85000"/>
              </a:lnSpc>
              <a:buClr>
                <a:srgbClr val="0364B8"/>
              </a:buClr>
              <a:buFont typeface="Arial" panose="020B0604020202020204" pitchFamily="34" charset="0"/>
              <a:buChar char="•"/>
            </a:pPr>
            <a:r>
              <a:rPr lang="en-US" sz="1200">
                <a:solidFill>
                  <a:prstClr val="black"/>
                </a:solidFill>
                <a:latin typeface="Calibri" panose="020F0502020204030204"/>
                <a:ea typeface="+mn-lt"/>
                <a:cs typeface="Calibri" panose="020F0502020204030204"/>
              </a:rPr>
              <a:t>First </a:t>
            </a:r>
            <a:r>
              <a:rPr lang="en-US" sz="1200" b="1">
                <a:solidFill>
                  <a:srgbClr val="28A8EA"/>
                </a:solidFill>
                <a:latin typeface="Calibri" panose="020F0502020204030204"/>
                <a:ea typeface="+mn-lt"/>
                <a:cs typeface="Calibri" panose="020F0502020204030204"/>
              </a:rPr>
              <a:t>drafts</a:t>
            </a:r>
            <a:r>
              <a:rPr lang="en-US" sz="1200">
                <a:solidFill>
                  <a:prstClr val="black"/>
                </a:solidFill>
                <a:latin typeface="Calibri" panose="020F0502020204030204"/>
                <a:ea typeface="+mn-lt"/>
                <a:cs typeface="Calibri" panose="020F0502020204030204"/>
              </a:rPr>
              <a:t> that are </a:t>
            </a:r>
            <a:r>
              <a:rPr lang="en-US" sz="1200" b="1">
                <a:solidFill>
                  <a:srgbClr val="28A8EA"/>
                </a:solidFill>
                <a:latin typeface="Calibri" panose="020F0502020204030204"/>
                <a:ea typeface="+mn-lt"/>
                <a:cs typeface="Calibri" panose="020F0502020204030204"/>
              </a:rPr>
              <a:t>not ready</a:t>
            </a:r>
            <a:r>
              <a:rPr lang="en-US" sz="1200">
                <a:solidFill>
                  <a:srgbClr val="28A8EA"/>
                </a:solidFill>
                <a:latin typeface="Calibri" panose="020F0502020204030204"/>
                <a:ea typeface="+mn-lt"/>
                <a:cs typeface="Calibri" panose="020F0502020204030204"/>
              </a:rPr>
              <a:t> </a:t>
            </a:r>
            <a:r>
              <a:rPr lang="en-US" sz="1200">
                <a:solidFill>
                  <a:prstClr val="black"/>
                </a:solidFill>
                <a:latin typeface="Calibri" panose="020F0502020204030204"/>
                <a:ea typeface="+mn-lt"/>
                <a:cs typeface="Calibri" panose="020F0502020204030204"/>
              </a:rPr>
              <a:t>to be shared or collaborated on</a:t>
            </a:r>
          </a:p>
          <a:p>
            <a:pPr marL="169858" indent="-114297" defTabSz="914377">
              <a:lnSpc>
                <a:spcPct val="85000"/>
              </a:lnSpc>
              <a:buClr>
                <a:srgbClr val="0364B8"/>
              </a:buClr>
              <a:buFont typeface="Arial" panose="020B0604020202020204" pitchFamily="34" charset="0"/>
              <a:buChar char="•"/>
            </a:pPr>
            <a:r>
              <a:rPr lang="en-US" sz="1200">
                <a:solidFill>
                  <a:prstClr val="black"/>
                </a:solidFill>
                <a:latin typeface="Calibri" panose="020F0502020204030204"/>
                <a:ea typeface="+mn-lt"/>
                <a:cs typeface="Calibri" panose="020F0502020204030204"/>
              </a:rPr>
              <a:t>Files to share with a few people</a:t>
            </a:r>
          </a:p>
          <a:p>
            <a:pPr marL="169858" indent="-114297" defTabSz="914377">
              <a:lnSpc>
                <a:spcPct val="85000"/>
              </a:lnSpc>
              <a:buClr>
                <a:srgbClr val="0364B8"/>
              </a:buClr>
              <a:buFont typeface="Arial" panose="020B0604020202020204" pitchFamily="34" charset="0"/>
              <a:buChar char="•"/>
            </a:pPr>
            <a:r>
              <a:rPr lang="en-US" sz="1200">
                <a:solidFill>
                  <a:prstClr val="black"/>
                </a:solidFill>
                <a:latin typeface="Calibri" panose="020F0502020204030204"/>
                <a:ea typeface="+mn-lt"/>
                <a:cs typeface="Calibri" panose="020F0502020204030204"/>
              </a:rPr>
              <a:t>Stored in the </a:t>
            </a:r>
            <a:r>
              <a:rPr lang="en-US" sz="1200" b="1">
                <a:solidFill>
                  <a:srgbClr val="28A8EA"/>
                </a:solidFill>
                <a:latin typeface="Calibri" panose="020F0502020204030204"/>
                <a:ea typeface="+mn-lt"/>
                <a:cs typeface="Calibri" panose="020F0502020204030204"/>
              </a:rPr>
              <a:t>cloud</a:t>
            </a:r>
            <a:endParaRPr lang="en-US" sz="1200">
              <a:solidFill>
                <a:srgbClr val="28A8EA"/>
              </a:solidFill>
              <a:latin typeface="Calibri" panose="020F0502020204030204"/>
              <a:ea typeface="+mn-lt"/>
              <a:cs typeface="Calibri" panose="020F0502020204030204"/>
            </a:endParaRPr>
          </a:p>
          <a:p>
            <a:pPr defTabSz="914377">
              <a:lnSpc>
                <a:spcPct val="85000"/>
              </a:lnSpc>
              <a:spcBef>
                <a:spcPts val="600"/>
              </a:spcBef>
            </a:pPr>
            <a:r>
              <a:rPr lang="en-US" sz="1200" b="1">
                <a:solidFill>
                  <a:srgbClr val="0364B8"/>
                </a:solidFill>
                <a:latin typeface="Calibri" panose="020F0502020204030204"/>
                <a:ea typeface="+mn-lt"/>
                <a:cs typeface="Calibri" panose="020F0502020204030204"/>
              </a:rPr>
              <a:t>What is posted here?</a:t>
            </a:r>
          </a:p>
          <a:p>
            <a:pPr marL="169858" indent="-112711" defTabSz="914377">
              <a:lnSpc>
                <a:spcPct val="85000"/>
              </a:lnSpc>
              <a:buClr>
                <a:srgbClr val="0364B8"/>
              </a:buClr>
              <a:buFont typeface="Arial" panose="020B0604020202020204" pitchFamily="34" charset="0"/>
              <a:buChar char="•"/>
            </a:pPr>
            <a:r>
              <a:rPr lang="en-US" sz="1200">
                <a:solidFill>
                  <a:prstClr val="black"/>
                </a:solidFill>
                <a:latin typeface="Calibri" panose="020F0502020204030204"/>
                <a:ea typeface="+mn-lt"/>
                <a:cs typeface="Calibri" panose="020F0502020204030204"/>
              </a:rPr>
              <a:t>Not applicable</a:t>
            </a:r>
          </a:p>
        </p:txBody>
      </p:sp>
      <p:sp>
        <p:nvSpPr>
          <p:cNvPr id="28" name="TextBox 27">
            <a:extLst>
              <a:ext uri="{FF2B5EF4-FFF2-40B4-BE49-F238E27FC236}">
                <a16:creationId xmlns:a16="http://schemas.microsoft.com/office/drawing/2014/main" id="{8DC6C94E-C591-4C25-9301-FA68BDD4D01B}"/>
              </a:ext>
            </a:extLst>
          </p:cNvPr>
          <p:cNvSpPr txBox="1"/>
          <p:nvPr/>
        </p:nvSpPr>
        <p:spPr>
          <a:xfrm>
            <a:off x="7662292" y="1842358"/>
            <a:ext cx="3741635" cy="3569485"/>
          </a:xfrm>
          <a:prstGeom prst="rect">
            <a:avLst/>
          </a:prstGeom>
          <a:solidFill>
            <a:schemeClr val="bg1"/>
          </a:solidFill>
          <a:ln w="19050">
            <a:solidFill>
              <a:srgbClr val="038285"/>
            </a:solidFill>
          </a:ln>
          <a:effectLst>
            <a:outerShdw blurRad="50800" dist="38100" dir="5400000" algn="t" rotWithShape="0">
              <a:prstClr val="black">
                <a:alpha val="40000"/>
              </a:prstClr>
            </a:outerShdw>
          </a:effectLst>
        </p:spPr>
        <p:txBody>
          <a:bodyPr wrap="square" lIns="274320" tIns="91440" rIns="548640" bIns="274320" rtlCol="0" anchor="t">
            <a:noAutofit/>
          </a:bodyPr>
          <a:lstStyle/>
          <a:p>
            <a:pPr defTabSz="914377">
              <a:lnSpc>
                <a:spcPct val="70000"/>
              </a:lnSpc>
            </a:pPr>
            <a:r>
              <a:rPr lang="en-US" sz="2400" b="1">
                <a:solidFill>
                  <a:srgbClr val="038285"/>
                </a:solidFill>
                <a:latin typeface="Calibri" panose="020F0502020204030204"/>
                <a:cs typeface="Calibri"/>
              </a:rPr>
              <a:t>SharePoint</a:t>
            </a:r>
            <a:endParaRPr lang="en-US" sz="2400" b="1">
              <a:solidFill>
                <a:srgbClr val="038285"/>
              </a:solidFill>
              <a:latin typeface="Calibri" panose="020F0502020204030204"/>
            </a:endParaRPr>
          </a:p>
          <a:p>
            <a:pPr defTabSz="914377">
              <a:lnSpc>
                <a:spcPct val="70000"/>
              </a:lnSpc>
            </a:pPr>
            <a:r>
              <a:rPr lang="en-US" sz="2000" b="1">
                <a:solidFill>
                  <a:srgbClr val="26B3C1"/>
                </a:solidFill>
                <a:latin typeface="Calibri" panose="020F0502020204030204"/>
              </a:rPr>
              <a:t>Everyone’s Stuff</a:t>
            </a:r>
            <a:endParaRPr lang="en-US" sz="2000">
              <a:solidFill>
                <a:srgbClr val="26B3C1"/>
              </a:solidFill>
              <a:latin typeface="Calibri" panose="020F0502020204030204"/>
            </a:endParaRPr>
          </a:p>
          <a:p>
            <a:pPr defTabSz="914377">
              <a:lnSpc>
                <a:spcPct val="85000"/>
              </a:lnSpc>
            </a:pPr>
            <a:r>
              <a:rPr lang="en-US" sz="1400">
                <a:solidFill>
                  <a:prstClr val="black">
                    <a:lumMod val="50000"/>
                    <a:lumOff val="50000"/>
                  </a:prstClr>
                </a:solidFill>
                <a:latin typeface="Calibri" panose="020F0502020204030204"/>
              </a:rPr>
              <a:t>Large(r) groups of people usually </a:t>
            </a:r>
            <a:br>
              <a:rPr lang="en-US" sz="1400">
                <a:solidFill>
                  <a:prstClr val="black"/>
                </a:solidFill>
                <a:latin typeface="Calibri" panose="020F0502020204030204"/>
              </a:rPr>
            </a:br>
            <a:r>
              <a:rPr lang="en-US" sz="1400">
                <a:solidFill>
                  <a:prstClr val="black">
                    <a:lumMod val="50000"/>
                    <a:lumOff val="50000"/>
                  </a:prstClr>
                </a:solidFill>
                <a:latin typeface="Calibri" panose="020F0502020204030204"/>
              </a:rPr>
              <a:t>read-only permissions for most of them</a:t>
            </a:r>
            <a:endParaRPr lang="en-US" sz="1400">
              <a:solidFill>
                <a:prstClr val="black">
                  <a:lumMod val="50000"/>
                  <a:lumOff val="50000"/>
                </a:prstClr>
              </a:solidFill>
              <a:latin typeface="Calibri" panose="020F0502020204030204"/>
              <a:cs typeface="Calibri"/>
            </a:endParaRPr>
          </a:p>
          <a:p>
            <a:pPr defTabSz="914377">
              <a:lnSpc>
                <a:spcPct val="85000"/>
              </a:lnSpc>
              <a:spcBef>
                <a:spcPts val="600"/>
              </a:spcBef>
            </a:pPr>
            <a:r>
              <a:rPr lang="en-US" sz="1200" b="1">
                <a:solidFill>
                  <a:srgbClr val="038285"/>
                </a:solidFill>
                <a:latin typeface="Calibri" panose="020F0502020204030204"/>
                <a:cs typeface="Calibri" panose="020F0502020204030204"/>
              </a:rPr>
              <a:t>What is stored here?</a:t>
            </a:r>
          </a:p>
          <a:p>
            <a:pPr marL="169541" indent="-112392" defTabSz="914377">
              <a:lnSpc>
                <a:spcPct val="85000"/>
              </a:lnSpc>
              <a:buClr>
                <a:srgbClr val="038285"/>
              </a:buClr>
              <a:buFont typeface="Arial" panose="020B0604020202020204" pitchFamily="34" charset="0"/>
              <a:buChar char="•"/>
            </a:pPr>
            <a:r>
              <a:rPr lang="en-US" sz="1200">
                <a:solidFill>
                  <a:prstClr val="black"/>
                </a:solidFill>
                <a:latin typeface="Calibri" panose="020F0502020204030204"/>
                <a:cs typeface="Calibri" panose="020F0502020204030204"/>
              </a:rPr>
              <a:t>Long-term guidance and templates</a:t>
            </a:r>
          </a:p>
          <a:p>
            <a:pPr marL="169541" indent="-112392" defTabSz="914377">
              <a:lnSpc>
                <a:spcPct val="85000"/>
              </a:lnSpc>
              <a:buClr>
                <a:srgbClr val="038285"/>
              </a:buClr>
              <a:buFont typeface="Arial" panose="020B0604020202020204" pitchFamily="34" charset="0"/>
              <a:buChar char="•"/>
            </a:pPr>
            <a:r>
              <a:rPr lang="en-US" sz="1200">
                <a:solidFill>
                  <a:prstClr val="black"/>
                </a:solidFill>
                <a:latin typeface="Calibri" panose="020F0502020204030204"/>
                <a:ea typeface="+mn-lt"/>
                <a:cs typeface="Calibri" panose="020F0502020204030204"/>
              </a:rPr>
              <a:t>Automated workflows </a:t>
            </a:r>
            <a:endParaRPr lang="en-US" sz="1200">
              <a:solidFill>
                <a:prstClr val="black"/>
              </a:solidFill>
              <a:latin typeface="Calibri" panose="020F0502020204030204"/>
              <a:cs typeface="Calibri" panose="020F0502020204030204"/>
            </a:endParaRPr>
          </a:p>
          <a:p>
            <a:pPr defTabSz="914377">
              <a:lnSpc>
                <a:spcPct val="85000"/>
              </a:lnSpc>
              <a:spcBef>
                <a:spcPts val="600"/>
              </a:spcBef>
            </a:pPr>
            <a:r>
              <a:rPr lang="en-US" sz="1200" b="1">
                <a:solidFill>
                  <a:srgbClr val="038285"/>
                </a:solidFill>
                <a:latin typeface="Calibri" panose="020F0502020204030204"/>
                <a:cs typeface="Calibri" panose="020F0502020204030204"/>
              </a:rPr>
              <a:t>What is posted here?</a:t>
            </a:r>
          </a:p>
          <a:p>
            <a:pPr marL="169541" indent="-112392" defTabSz="914377">
              <a:lnSpc>
                <a:spcPct val="85000"/>
              </a:lnSpc>
              <a:buClr>
                <a:srgbClr val="038285"/>
              </a:buClr>
              <a:buFont typeface="Arial" panose="020B0604020202020204" pitchFamily="34" charset="0"/>
              <a:buChar char="•"/>
            </a:pPr>
            <a:r>
              <a:rPr lang="en-US" sz="1200">
                <a:solidFill>
                  <a:prstClr val="black"/>
                </a:solidFill>
                <a:latin typeface="Calibri" panose="020F0502020204030204"/>
                <a:cs typeface="Calibri" panose="020F0502020204030204"/>
              </a:rPr>
              <a:t>More detailed and accessible </a:t>
            </a:r>
            <a:r>
              <a:rPr lang="en-US" sz="1200" b="1">
                <a:solidFill>
                  <a:srgbClr val="26B3C1"/>
                </a:solidFill>
                <a:latin typeface="Calibri" panose="020F0502020204030204"/>
                <a:cs typeface="Calibri" panose="020F0502020204030204"/>
              </a:rPr>
              <a:t>long-term</a:t>
            </a:r>
            <a:r>
              <a:rPr lang="en-US" sz="1200">
                <a:solidFill>
                  <a:prstClr val="black"/>
                </a:solidFill>
                <a:latin typeface="Calibri" panose="020F0502020204030204"/>
                <a:cs typeface="Calibri" panose="020F0502020204030204"/>
              </a:rPr>
              <a:t> content</a:t>
            </a:r>
            <a:endParaRPr lang="en-US" sz="1200">
              <a:solidFill>
                <a:prstClr val="black"/>
              </a:solidFill>
              <a:latin typeface="Calibri" panose="020F0502020204030204"/>
              <a:ea typeface="+mn-lt"/>
              <a:cs typeface="Calibri" panose="020F0502020204030204"/>
            </a:endParaRPr>
          </a:p>
          <a:p>
            <a:pPr marL="169541" indent="-112392" defTabSz="914377">
              <a:lnSpc>
                <a:spcPct val="85000"/>
              </a:lnSpc>
              <a:spcBef>
                <a:spcPts val="600"/>
              </a:spcBef>
              <a:buClr>
                <a:srgbClr val="038285"/>
              </a:buClr>
              <a:buFont typeface="Arial" panose="020B0604020202020204" pitchFamily="34" charset="0"/>
              <a:buChar char="•"/>
            </a:pPr>
            <a:r>
              <a:rPr lang="en-US" sz="1200">
                <a:solidFill>
                  <a:prstClr val="black"/>
                </a:solidFill>
                <a:latin typeface="Calibri" panose="020F0502020204030204"/>
                <a:cs typeface="Calibri" panose="020F0502020204030204"/>
              </a:rPr>
              <a:t>Content is </a:t>
            </a:r>
            <a:r>
              <a:rPr lang="en-US" sz="1200" b="1">
                <a:solidFill>
                  <a:srgbClr val="26B3C1"/>
                </a:solidFill>
                <a:latin typeface="Calibri" panose="020F0502020204030204"/>
                <a:cs typeface="Calibri" panose="020F0502020204030204"/>
              </a:rPr>
              <a:t>searchable</a:t>
            </a:r>
            <a:r>
              <a:rPr lang="en-US" sz="1200">
                <a:solidFill>
                  <a:prstClr val="black"/>
                </a:solidFill>
                <a:latin typeface="Calibri" panose="020F0502020204030204"/>
                <a:cs typeface="Calibri" panose="020F0502020204030204"/>
              </a:rPr>
              <a:t> </a:t>
            </a:r>
            <a:br>
              <a:rPr lang="en-US" sz="1200">
                <a:solidFill>
                  <a:prstClr val="black"/>
                </a:solidFill>
                <a:latin typeface="Calibri" panose="020F0502020204030204"/>
                <a:cs typeface="Calibri" panose="020F0502020204030204"/>
              </a:rPr>
            </a:br>
            <a:r>
              <a:rPr lang="en-US" sz="1200">
                <a:solidFill>
                  <a:prstClr val="black"/>
                </a:solidFill>
                <a:latin typeface="Calibri" panose="020F0502020204030204"/>
                <a:cs typeface="Calibri" panose="020F0502020204030204"/>
              </a:rPr>
              <a:t>(using metadata / tags) and </a:t>
            </a:r>
            <a:br>
              <a:rPr lang="en-US" sz="1200">
                <a:solidFill>
                  <a:prstClr val="black"/>
                </a:solidFill>
                <a:latin typeface="Calibri" panose="020F0502020204030204"/>
                <a:cs typeface="Calibri" panose="020F0502020204030204"/>
              </a:rPr>
            </a:br>
            <a:r>
              <a:rPr lang="en-US" sz="1200" b="1">
                <a:solidFill>
                  <a:srgbClr val="26B3C1"/>
                </a:solidFill>
                <a:latin typeface="Calibri" panose="020F0502020204030204"/>
                <a:cs typeface="Calibri" panose="020F0502020204030204"/>
              </a:rPr>
              <a:t>curated</a:t>
            </a:r>
            <a:r>
              <a:rPr lang="en-US" sz="1200" b="1">
                <a:solidFill>
                  <a:prstClr val="black"/>
                </a:solidFill>
                <a:latin typeface="Calibri" panose="020F0502020204030204"/>
                <a:cs typeface="Calibri" panose="020F0502020204030204"/>
              </a:rPr>
              <a:t> </a:t>
            </a:r>
            <a:r>
              <a:rPr lang="en-US" sz="1200">
                <a:solidFill>
                  <a:prstClr val="black"/>
                </a:solidFill>
                <a:latin typeface="Calibri" panose="020F0502020204030204"/>
                <a:cs typeface="Calibri" panose="020F0502020204030204"/>
              </a:rPr>
              <a:t>(version control)</a:t>
            </a:r>
          </a:p>
          <a:p>
            <a:pPr marL="169541" indent="-112392" defTabSz="914377">
              <a:lnSpc>
                <a:spcPct val="85000"/>
              </a:lnSpc>
              <a:spcBef>
                <a:spcPts val="600"/>
              </a:spcBef>
              <a:buClr>
                <a:srgbClr val="038285"/>
              </a:buClr>
              <a:buFont typeface="Arial" panose="020B0604020202020204" pitchFamily="34" charset="0"/>
              <a:buChar char="•"/>
            </a:pPr>
            <a:r>
              <a:rPr lang="en-US" sz="1200" b="1">
                <a:solidFill>
                  <a:srgbClr val="26B3C1"/>
                </a:solidFill>
                <a:latin typeface="Calibri" panose="020F0502020204030204"/>
                <a:cs typeface="Calibri" panose="020F0502020204030204"/>
              </a:rPr>
              <a:t>Announcements</a:t>
            </a:r>
            <a:r>
              <a:rPr lang="en-US" sz="1200" b="1">
                <a:solidFill>
                  <a:prstClr val="black"/>
                </a:solidFill>
                <a:latin typeface="Calibri" panose="020F0502020204030204"/>
                <a:cs typeface="Calibri" panose="020F0502020204030204"/>
              </a:rPr>
              <a:t> </a:t>
            </a:r>
            <a:r>
              <a:rPr lang="en-US" sz="1200">
                <a:solidFill>
                  <a:prstClr val="black"/>
                </a:solidFill>
                <a:latin typeface="Calibri" panose="020F0502020204030204"/>
                <a:cs typeface="Calibri" panose="020F0502020204030204"/>
              </a:rPr>
              <a:t>live in a specific </a:t>
            </a:r>
            <a:br>
              <a:rPr lang="en-US" sz="1200">
                <a:solidFill>
                  <a:prstClr val="black"/>
                </a:solidFill>
                <a:latin typeface="Calibri" panose="020F0502020204030204"/>
                <a:cs typeface="Calibri" panose="020F0502020204030204"/>
              </a:rPr>
            </a:br>
            <a:r>
              <a:rPr lang="en-US" sz="1200">
                <a:solidFill>
                  <a:prstClr val="black"/>
                </a:solidFill>
                <a:latin typeface="Calibri" panose="020F0502020204030204"/>
                <a:cs typeface="Calibri" panose="020F0502020204030204"/>
              </a:rPr>
              <a:t>location on the portal landing page</a:t>
            </a:r>
          </a:p>
          <a:p>
            <a:pPr defTabSz="914377"/>
            <a:endParaRPr lang="en-US" sz="1400">
              <a:solidFill>
                <a:prstClr val="black"/>
              </a:solidFill>
              <a:latin typeface="Calibri" panose="020F0502020204030204"/>
              <a:cs typeface="Calibri" panose="020F0502020204030204"/>
            </a:endParaRPr>
          </a:p>
        </p:txBody>
      </p:sp>
      <p:sp>
        <p:nvSpPr>
          <p:cNvPr id="30" name="Rectangle 29">
            <a:extLst>
              <a:ext uri="{FF2B5EF4-FFF2-40B4-BE49-F238E27FC236}">
                <a16:creationId xmlns:a16="http://schemas.microsoft.com/office/drawing/2014/main" id="{C7DE47AD-DBF6-4D6D-8670-2420CC40013E}"/>
              </a:ext>
            </a:extLst>
          </p:cNvPr>
          <p:cNvSpPr/>
          <p:nvPr/>
        </p:nvSpPr>
        <p:spPr>
          <a:xfrm>
            <a:off x="762231" y="5073829"/>
            <a:ext cx="3054672" cy="473893"/>
          </a:xfrm>
          <a:prstGeom prst="rect">
            <a:avLst/>
          </a:prstGeom>
          <a:solidFill>
            <a:srgbClr val="28A8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noAutofit/>
          </a:bodyPr>
          <a:lstStyle/>
          <a:p>
            <a:pPr algn="ctr" defTabSz="914377">
              <a:lnSpc>
                <a:spcPct val="85000"/>
              </a:lnSpc>
            </a:pPr>
            <a:r>
              <a:rPr lang="en-US" sz="1200" b="1">
                <a:solidFill>
                  <a:prstClr val="white"/>
                </a:solidFill>
                <a:latin typeface="Calibri" panose="020F0502020204030204"/>
                <a:ea typeface="+mn-lt"/>
                <a:cs typeface="Calibri" panose="020F0502020204030204"/>
              </a:rPr>
              <a:t>This is where we transition away </a:t>
            </a:r>
            <a:br>
              <a:rPr lang="en-US" sz="1200" b="1">
                <a:solidFill>
                  <a:prstClr val="white"/>
                </a:solidFill>
                <a:latin typeface="Calibri" panose="020F0502020204030204"/>
                <a:ea typeface="+mn-lt"/>
                <a:cs typeface="Calibri" panose="020F0502020204030204"/>
              </a:rPr>
            </a:br>
            <a:r>
              <a:rPr lang="en-US" sz="1200" b="1">
                <a:solidFill>
                  <a:prstClr val="white"/>
                </a:solidFill>
                <a:latin typeface="Calibri" panose="020F0502020204030204"/>
                <a:ea typeface="+mn-lt"/>
                <a:cs typeface="Calibri" panose="020F0502020204030204"/>
              </a:rPr>
              <a:t>from H:, C:, and P: drives. And your desktop!</a:t>
            </a:r>
            <a:endParaRPr lang="en-US" sz="1200" b="1">
              <a:solidFill>
                <a:prstClr val="white"/>
              </a:solidFill>
              <a:latin typeface="Calibri" panose="020F0502020204030204"/>
              <a:cs typeface="Calibri" panose="020F0502020204030204"/>
            </a:endParaRPr>
          </a:p>
        </p:txBody>
      </p:sp>
      <p:sp>
        <p:nvSpPr>
          <p:cNvPr id="18" name="Rectangle 17">
            <a:extLst>
              <a:ext uri="{FF2B5EF4-FFF2-40B4-BE49-F238E27FC236}">
                <a16:creationId xmlns:a16="http://schemas.microsoft.com/office/drawing/2014/main" id="{41852372-675B-4F7B-B19F-3716C2396FFF}"/>
              </a:ext>
            </a:extLst>
          </p:cNvPr>
          <p:cNvSpPr/>
          <p:nvPr/>
        </p:nvSpPr>
        <p:spPr>
          <a:xfrm>
            <a:off x="4214712" y="5005659"/>
            <a:ext cx="3013955" cy="512961"/>
          </a:xfrm>
          <a:prstGeom prst="rect">
            <a:avLst/>
          </a:prstGeom>
          <a:solidFill>
            <a:srgbClr val="3E45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algn="ctr" defTabSz="914377">
              <a:lnSpc>
                <a:spcPct val="85000"/>
              </a:lnSpc>
            </a:pPr>
            <a:r>
              <a:rPr lang="en-US" sz="1400">
                <a:solidFill>
                  <a:srgbClr val="FFFFFF"/>
                </a:solidFill>
                <a:latin typeface="Calibri"/>
              </a:rPr>
              <a:t>This is where we collaborate </a:t>
            </a:r>
            <a:endParaRPr lang="en-US">
              <a:solidFill>
                <a:prstClr val="white"/>
              </a:solidFill>
              <a:latin typeface="Calibri" panose="020F0502020204030204"/>
            </a:endParaRPr>
          </a:p>
          <a:p>
            <a:pPr algn="ctr" defTabSz="914377">
              <a:lnSpc>
                <a:spcPct val="85000"/>
              </a:lnSpc>
            </a:pPr>
            <a:endParaRPr lang="en-US">
              <a:solidFill>
                <a:prstClr val="white"/>
              </a:solidFill>
              <a:latin typeface="Calibri" panose="020F0502020204030204"/>
            </a:endParaRPr>
          </a:p>
        </p:txBody>
      </p:sp>
      <p:sp>
        <p:nvSpPr>
          <p:cNvPr id="4" name="Arrow: Pentagon 3">
            <a:extLst>
              <a:ext uri="{FF2B5EF4-FFF2-40B4-BE49-F238E27FC236}">
                <a16:creationId xmlns:a16="http://schemas.microsoft.com/office/drawing/2014/main" id="{21A362DA-8FE0-4AA0-98DD-7ED59CC5E6C2}"/>
              </a:ext>
            </a:extLst>
          </p:cNvPr>
          <p:cNvSpPr/>
          <p:nvPr/>
        </p:nvSpPr>
        <p:spPr>
          <a:xfrm>
            <a:off x="-175259" y="758521"/>
            <a:ext cx="11953187" cy="305419"/>
          </a:xfrm>
          <a:prstGeom prst="homePlate">
            <a:avLst/>
          </a:prstGeom>
          <a:gradFill flip="none" rotWithShape="1">
            <a:gsLst>
              <a:gs pos="5000">
                <a:schemeClr val="bg1">
                  <a:alpha val="0"/>
                </a:schemeClr>
              </a:gs>
              <a:gs pos="14000">
                <a:srgbClr val="28A8EA"/>
              </a:gs>
              <a:gs pos="60000">
                <a:srgbClr val="7B83EB"/>
              </a:gs>
              <a:gs pos="41000">
                <a:srgbClr val="7B83EB"/>
              </a:gs>
              <a:gs pos="67000">
                <a:srgbClr val="038285"/>
              </a:gs>
            </a:gsLst>
            <a:lin ang="0" scaled="1"/>
            <a:tileRect/>
          </a:gradFill>
          <a:ln>
            <a:gradFill flip="none" rotWithShape="1">
              <a:gsLst>
                <a:gs pos="2000">
                  <a:schemeClr val="accent1">
                    <a:lumMod val="5000"/>
                    <a:lumOff val="95000"/>
                    <a:alpha val="0"/>
                  </a:schemeClr>
                </a:gs>
                <a:gs pos="17000">
                  <a:schemeClr val="bg1"/>
                </a:gs>
              </a:gsLst>
              <a:lin ang="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r>
              <a:rPr lang="en-US" b="1">
                <a:solidFill>
                  <a:prstClr val="white"/>
                </a:solidFill>
                <a:latin typeface="Calibri" panose="020F0502020204030204"/>
                <a:cs typeface="Calibri"/>
              </a:rPr>
              <a:t>                             Individual STORAGE                        Team-level STORAGE                            Organization-level STORAGE</a:t>
            </a:r>
          </a:p>
        </p:txBody>
      </p:sp>
      <p:sp>
        <p:nvSpPr>
          <p:cNvPr id="9" name="Arrow: Pentagon 8">
            <a:extLst>
              <a:ext uri="{FF2B5EF4-FFF2-40B4-BE49-F238E27FC236}">
                <a16:creationId xmlns:a16="http://schemas.microsoft.com/office/drawing/2014/main" id="{2D02EA6C-4B1C-474D-9560-3AB150843CE7}"/>
              </a:ext>
            </a:extLst>
          </p:cNvPr>
          <p:cNvSpPr/>
          <p:nvPr/>
        </p:nvSpPr>
        <p:spPr>
          <a:xfrm>
            <a:off x="-71938" y="1149673"/>
            <a:ext cx="11849867" cy="314667"/>
          </a:xfrm>
          <a:prstGeom prst="homePlate">
            <a:avLst/>
          </a:prstGeom>
          <a:gradFill>
            <a:gsLst>
              <a:gs pos="4000">
                <a:schemeClr val="bg1">
                  <a:alpha val="0"/>
                </a:schemeClr>
              </a:gs>
              <a:gs pos="60000">
                <a:srgbClr val="7B83EB"/>
              </a:gs>
              <a:gs pos="14000">
                <a:srgbClr val="28A8EA"/>
              </a:gs>
              <a:gs pos="44000">
                <a:srgbClr val="7B83EB"/>
              </a:gs>
              <a:gs pos="66000">
                <a:srgbClr val="038285"/>
              </a:gs>
            </a:gsLst>
            <a:lin ang="0" scaled="1"/>
          </a:gradFill>
          <a:ln>
            <a:gradFill flip="none" rotWithShape="1">
              <a:gsLst>
                <a:gs pos="6000">
                  <a:schemeClr val="accent1">
                    <a:lumMod val="5000"/>
                    <a:lumOff val="95000"/>
                    <a:alpha val="0"/>
                  </a:schemeClr>
                </a:gs>
                <a:gs pos="29000">
                  <a:schemeClr val="bg1"/>
                </a:gs>
              </a:gsLst>
              <a:lin ang="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r>
              <a:rPr lang="en-US" b="1">
                <a:solidFill>
                  <a:prstClr val="white"/>
                </a:solidFill>
                <a:latin typeface="Calibri" panose="020F0502020204030204"/>
                <a:cs typeface="Calibri" panose="020F0502020204030204"/>
              </a:rPr>
              <a:t>                                        Create                                     Connect, Collaborate                                 Showcase, share, story</a:t>
            </a:r>
          </a:p>
        </p:txBody>
      </p:sp>
      <p:pic>
        <p:nvPicPr>
          <p:cNvPr id="2" name="Picture 2">
            <a:extLst>
              <a:ext uri="{FF2B5EF4-FFF2-40B4-BE49-F238E27FC236}">
                <a16:creationId xmlns:a16="http://schemas.microsoft.com/office/drawing/2014/main" id="{45363F8D-3699-4B62-90B4-D2E56A88FB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24943" y="1595387"/>
            <a:ext cx="898375" cy="836015"/>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D22C6FBF-30F9-452C-9E81-F6124E01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344" y="1561575"/>
            <a:ext cx="929408" cy="929407"/>
          </a:xfrm>
          <a:prstGeom prst="rect">
            <a:avLst/>
          </a:prstGeom>
          <a:effectLst>
            <a:outerShdw blurRad="50800" dist="38100" dir="8100000" algn="tr" rotWithShape="0">
              <a:prstClr val="black">
                <a:alpha val="40000"/>
              </a:prstClr>
            </a:outerShdw>
          </a:effectLst>
        </p:spPr>
      </p:pic>
      <p:pic>
        <p:nvPicPr>
          <p:cNvPr id="25" name="Graphic 24">
            <a:extLst>
              <a:ext uri="{FF2B5EF4-FFF2-40B4-BE49-F238E27FC236}">
                <a16:creationId xmlns:a16="http://schemas.microsoft.com/office/drawing/2014/main" id="{1AD9772E-EC44-47F0-A1FC-DBC8306AC707}"/>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819889" y="1597485"/>
            <a:ext cx="1407099" cy="740712"/>
          </a:xfrm>
          <a:prstGeom prst="rect">
            <a:avLst/>
          </a:prstGeom>
          <a:effectLst>
            <a:outerShdw blurRad="50800" dist="38100" dir="8100000" algn="tr" rotWithShape="0">
              <a:prstClr val="black">
                <a:alpha val="40000"/>
              </a:prstClr>
            </a:outerShdw>
          </a:effectLst>
        </p:spPr>
      </p:pic>
      <p:sp>
        <p:nvSpPr>
          <p:cNvPr id="23" name="Freeform 5">
            <a:extLst>
              <a:ext uri="{FF2B5EF4-FFF2-40B4-BE49-F238E27FC236}">
                <a16:creationId xmlns:a16="http://schemas.microsoft.com/office/drawing/2014/main" id="{3E2E2190-594A-4C3B-BDF2-D4E80C780701}"/>
              </a:ext>
            </a:extLst>
          </p:cNvPr>
          <p:cNvSpPr>
            <a:spLocks/>
          </p:cNvSpPr>
          <p:nvPr/>
        </p:nvSpPr>
        <p:spPr bwMode="auto">
          <a:xfrm>
            <a:off x="5881710" y="4086213"/>
            <a:ext cx="435549" cy="436468"/>
          </a:xfrm>
          <a:custGeom>
            <a:avLst/>
            <a:gdLst>
              <a:gd name="T0" fmla="*/ 949 w 949"/>
              <a:gd name="T1" fmla="*/ 500 h 950"/>
              <a:gd name="T2" fmla="*/ 940 w 949"/>
              <a:gd name="T3" fmla="*/ 571 h 950"/>
              <a:gd name="T4" fmla="*/ 921 w 949"/>
              <a:gd name="T5" fmla="*/ 639 h 950"/>
              <a:gd name="T6" fmla="*/ 891 w 949"/>
              <a:gd name="T7" fmla="*/ 702 h 950"/>
              <a:gd name="T8" fmla="*/ 855 w 949"/>
              <a:gd name="T9" fmla="*/ 761 h 950"/>
              <a:gd name="T10" fmla="*/ 810 w 949"/>
              <a:gd name="T11" fmla="*/ 811 h 950"/>
              <a:gd name="T12" fmla="*/ 759 w 949"/>
              <a:gd name="T13" fmla="*/ 856 h 950"/>
              <a:gd name="T14" fmla="*/ 700 w 949"/>
              <a:gd name="T15" fmla="*/ 893 h 950"/>
              <a:gd name="T16" fmla="*/ 638 w 949"/>
              <a:gd name="T17" fmla="*/ 922 h 950"/>
              <a:gd name="T18" fmla="*/ 570 w 949"/>
              <a:gd name="T19" fmla="*/ 941 h 950"/>
              <a:gd name="T20" fmla="*/ 499 w 949"/>
              <a:gd name="T21" fmla="*/ 950 h 950"/>
              <a:gd name="T22" fmla="*/ 450 w 949"/>
              <a:gd name="T23" fmla="*/ 950 h 950"/>
              <a:gd name="T24" fmla="*/ 379 w 949"/>
              <a:gd name="T25" fmla="*/ 941 h 950"/>
              <a:gd name="T26" fmla="*/ 311 w 949"/>
              <a:gd name="T27" fmla="*/ 922 h 950"/>
              <a:gd name="T28" fmla="*/ 249 w 949"/>
              <a:gd name="T29" fmla="*/ 893 h 950"/>
              <a:gd name="T30" fmla="*/ 191 w 949"/>
              <a:gd name="T31" fmla="*/ 856 h 950"/>
              <a:gd name="T32" fmla="*/ 139 w 949"/>
              <a:gd name="T33" fmla="*/ 811 h 950"/>
              <a:gd name="T34" fmla="*/ 94 w 949"/>
              <a:gd name="T35" fmla="*/ 761 h 950"/>
              <a:gd name="T36" fmla="*/ 57 w 949"/>
              <a:gd name="T37" fmla="*/ 702 h 950"/>
              <a:gd name="T38" fmla="*/ 28 w 949"/>
              <a:gd name="T39" fmla="*/ 639 h 950"/>
              <a:gd name="T40" fmla="*/ 9 w 949"/>
              <a:gd name="T41" fmla="*/ 571 h 950"/>
              <a:gd name="T42" fmla="*/ 0 w 949"/>
              <a:gd name="T43" fmla="*/ 500 h 950"/>
              <a:gd name="T44" fmla="*/ 0 w 949"/>
              <a:gd name="T45" fmla="*/ 452 h 950"/>
              <a:gd name="T46" fmla="*/ 9 w 949"/>
              <a:gd name="T47" fmla="*/ 380 h 950"/>
              <a:gd name="T48" fmla="*/ 28 w 949"/>
              <a:gd name="T49" fmla="*/ 313 h 950"/>
              <a:gd name="T50" fmla="*/ 57 w 949"/>
              <a:gd name="T51" fmla="*/ 250 h 950"/>
              <a:gd name="T52" fmla="*/ 94 w 949"/>
              <a:gd name="T53" fmla="*/ 191 h 950"/>
              <a:gd name="T54" fmla="*/ 139 w 949"/>
              <a:gd name="T55" fmla="*/ 141 h 950"/>
              <a:gd name="T56" fmla="*/ 191 w 949"/>
              <a:gd name="T57" fmla="*/ 96 h 950"/>
              <a:gd name="T58" fmla="*/ 249 w 949"/>
              <a:gd name="T59" fmla="*/ 57 h 950"/>
              <a:gd name="T60" fmla="*/ 311 w 949"/>
              <a:gd name="T61" fmla="*/ 30 h 950"/>
              <a:gd name="T62" fmla="*/ 379 w 949"/>
              <a:gd name="T63" fmla="*/ 10 h 950"/>
              <a:gd name="T64" fmla="*/ 450 w 949"/>
              <a:gd name="T65" fmla="*/ 2 h 950"/>
              <a:gd name="T66" fmla="*/ 499 w 949"/>
              <a:gd name="T67" fmla="*/ 2 h 950"/>
              <a:gd name="T68" fmla="*/ 570 w 949"/>
              <a:gd name="T69" fmla="*/ 10 h 950"/>
              <a:gd name="T70" fmla="*/ 638 w 949"/>
              <a:gd name="T71" fmla="*/ 30 h 950"/>
              <a:gd name="T72" fmla="*/ 700 w 949"/>
              <a:gd name="T73" fmla="*/ 57 h 950"/>
              <a:gd name="T74" fmla="*/ 759 w 949"/>
              <a:gd name="T75" fmla="*/ 96 h 950"/>
              <a:gd name="T76" fmla="*/ 810 w 949"/>
              <a:gd name="T77" fmla="*/ 141 h 950"/>
              <a:gd name="T78" fmla="*/ 855 w 949"/>
              <a:gd name="T79" fmla="*/ 191 h 950"/>
              <a:gd name="T80" fmla="*/ 891 w 949"/>
              <a:gd name="T81" fmla="*/ 250 h 950"/>
              <a:gd name="T82" fmla="*/ 921 w 949"/>
              <a:gd name="T83" fmla="*/ 313 h 950"/>
              <a:gd name="T84" fmla="*/ 940 w 949"/>
              <a:gd name="T85" fmla="*/ 380 h 950"/>
              <a:gd name="T86" fmla="*/ 949 w 949"/>
              <a:gd name="T87" fmla="*/ 45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9" h="950">
                <a:moveTo>
                  <a:pt x="949" y="476"/>
                </a:moveTo>
                <a:lnTo>
                  <a:pt x="949" y="476"/>
                </a:lnTo>
                <a:lnTo>
                  <a:pt x="949" y="500"/>
                </a:lnTo>
                <a:lnTo>
                  <a:pt x="947" y="525"/>
                </a:lnTo>
                <a:lnTo>
                  <a:pt x="944" y="549"/>
                </a:lnTo>
                <a:lnTo>
                  <a:pt x="940" y="571"/>
                </a:lnTo>
                <a:lnTo>
                  <a:pt x="935" y="594"/>
                </a:lnTo>
                <a:lnTo>
                  <a:pt x="928" y="617"/>
                </a:lnTo>
                <a:lnTo>
                  <a:pt x="921" y="639"/>
                </a:lnTo>
                <a:lnTo>
                  <a:pt x="912" y="660"/>
                </a:lnTo>
                <a:lnTo>
                  <a:pt x="902" y="683"/>
                </a:lnTo>
                <a:lnTo>
                  <a:pt x="891" y="702"/>
                </a:lnTo>
                <a:lnTo>
                  <a:pt x="881" y="723"/>
                </a:lnTo>
                <a:lnTo>
                  <a:pt x="869" y="742"/>
                </a:lnTo>
                <a:lnTo>
                  <a:pt x="855" y="761"/>
                </a:lnTo>
                <a:lnTo>
                  <a:pt x="841" y="778"/>
                </a:lnTo>
                <a:lnTo>
                  <a:pt x="825" y="795"/>
                </a:lnTo>
                <a:lnTo>
                  <a:pt x="810" y="811"/>
                </a:lnTo>
                <a:lnTo>
                  <a:pt x="794" y="827"/>
                </a:lnTo>
                <a:lnTo>
                  <a:pt x="777" y="842"/>
                </a:lnTo>
                <a:lnTo>
                  <a:pt x="759" y="856"/>
                </a:lnTo>
                <a:lnTo>
                  <a:pt x="740" y="870"/>
                </a:lnTo>
                <a:lnTo>
                  <a:pt x="721" y="882"/>
                </a:lnTo>
                <a:lnTo>
                  <a:pt x="700" y="893"/>
                </a:lnTo>
                <a:lnTo>
                  <a:pt x="681" y="905"/>
                </a:lnTo>
                <a:lnTo>
                  <a:pt x="659" y="914"/>
                </a:lnTo>
                <a:lnTo>
                  <a:pt x="638" y="922"/>
                </a:lnTo>
                <a:lnTo>
                  <a:pt x="615" y="929"/>
                </a:lnTo>
                <a:lnTo>
                  <a:pt x="593" y="936"/>
                </a:lnTo>
                <a:lnTo>
                  <a:pt x="570" y="941"/>
                </a:lnTo>
                <a:lnTo>
                  <a:pt x="547" y="945"/>
                </a:lnTo>
                <a:lnTo>
                  <a:pt x="523" y="948"/>
                </a:lnTo>
                <a:lnTo>
                  <a:pt x="499" y="950"/>
                </a:lnTo>
                <a:lnTo>
                  <a:pt x="474" y="950"/>
                </a:lnTo>
                <a:lnTo>
                  <a:pt x="474" y="950"/>
                </a:lnTo>
                <a:lnTo>
                  <a:pt x="450" y="950"/>
                </a:lnTo>
                <a:lnTo>
                  <a:pt x="426" y="948"/>
                </a:lnTo>
                <a:lnTo>
                  <a:pt x="401" y="945"/>
                </a:lnTo>
                <a:lnTo>
                  <a:pt x="379" y="941"/>
                </a:lnTo>
                <a:lnTo>
                  <a:pt x="356" y="936"/>
                </a:lnTo>
                <a:lnTo>
                  <a:pt x="334" y="929"/>
                </a:lnTo>
                <a:lnTo>
                  <a:pt x="311" y="922"/>
                </a:lnTo>
                <a:lnTo>
                  <a:pt x="290" y="914"/>
                </a:lnTo>
                <a:lnTo>
                  <a:pt x="269" y="905"/>
                </a:lnTo>
                <a:lnTo>
                  <a:pt x="249" y="893"/>
                </a:lnTo>
                <a:lnTo>
                  <a:pt x="228" y="882"/>
                </a:lnTo>
                <a:lnTo>
                  <a:pt x="209" y="870"/>
                </a:lnTo>
                <a:lnTo>
                  <a:pt x="191" y="856"/>
                </a:lnTo>
                <a:lnTo>
                  <a:pt x="172" y="842"/>
                </a:lnTo>
                <a:lnTo>
                  <a:pt x="155" y="827"/>
                </a:lnTo>
                <a:lnTo>
                  <a:pt x="139" y="811"/>
                </a:lnTo>
                <a:lnTo>
                  <a:pt x="123" y="795"/>
                </a:lnTo>
                <a:lnTo>
                  <a:pt x="108" y="778"/>
                </a:lnTo>
                <a:lnTo>
                  <a:pt x="94" y="761"/>
                </a:lnTo>
                <a:lnTo>
                  <a:pt x="80" y="742"/>
                </a:lnTo>
                <a:lnTo>
                  <a:pt x="68" y="723"/>
                </a:lnTo>
                <a:lnTo>
                  <a:pt x="57" y="702"/>
                </a:lnTo>
                <a:lnTo>
                  <a:pt x="47" y="683"/>
                </a:lnTo>
                <a:lnTo>
                  <a:pt x="37" y="660"/>
                </a:lnTo>
                <a:lnTo>
                  <a:pt x="28" y="639"/>
                </a:lnTo>
                <a:lnTo>
                  <a:pt x="21" y="617"/>
                </a:lnTo>
                <a:lnTo>
                  <a:pt x="14" y="594"/>
                </a:lnTo>
                <a:lnTo>
                  <a:pt x="9" y="571"/>
                </a:lnTo>
                <a:lnTo>
                  <a:pt x="5" y="549"/>
                </a:lnTo>
                <a:lnTo>
                  <a:pt x="2" y="525"/>
                </a:lnTo>
                <a:lnTo>
                  <a:pt x="0" y="500"/>
                </a:lnTo>
                <a:lnTo>
                  <a:pt x="0" y="476"/>
                </a:lnTo>
                <a:lnTo>
                  <a:pt x="0" y="476"/>
                </a:lnTo>
                <a:lnTo>
                  <a:pt x="0" y="452"/>
                </a:lnTo>
                <a:lnTo>
                  <a:pt x="2" y="427"/>
                </a:lnTo>
                <a:lnTo>
                  <a:pt x="5" y="403"/>
                </a:lnTo>
                <a:lnTo>
                  <a:pt x="9" y="380"/>
                </a:lnTo>
                <a:lnTo>
                  <a:pt x="14" y="358"/>
                </a:lnTo>
                <a:lnTo>
                  <a:pt x="21" y="335"/>
                </a:lnTo>
                <a:lnTo>
                  <a:pt x="28" y="313"/>
                </a:lnTo>
                <a:lnTo>
                  <a:pt x="37" y="292"/>
                </a:lnTo>
                <a:lnTo>
                  <a:pt x="47" y="269"/>
                </a:lnTo>
                <a:lnTo>
                  <a:pt x="57" y="250"/>
                </a:lnTo>
                <a:lnTo>
                  <a:pt x="68" y="229"/>
                </a:lnTo>
                <a:lnTo>
                  <a:pt x="80" y="210"/>
                </a:lnTo>
                <a:lnTo>
                  <a:pt x="94" y="191"/>
                </a:lnTo>
                <a:lnTo>
                  <a:pt x="108" y="174"/>
                </a:lnTo>
                <a:lnTo>
                  <a:pt x="123" y="156"/>
                </a:lnTo>
                <a:lnTo>
                  <a:pt x="139" y="141"/>
                </a:lnTo>
                <a:lnTo>
                  <a:pt x="155" y="125"/>
                </a:lnTo>
                <a:lnTo>
                  <a:pt x="172" y="109"/>
                </a:lnTo>
                <a:lnTo>
                  <a:pt x="191" y="96"/>
                </a:lnTo>
                <a:lnTo>
                  <a:pt x="209" y="82"/>
                </a:lnTo>
                <a:lnTo>
                  <a:pt x="228" y="69"/>
                </a:lnTo>
                <a:lnTo>
                  <a:pt x="249" y="57"/>
                </a:lnTo>
                <a:lnTo>
                  <a:pt x="269" y="47"/>
                </a:lnTo>
                <a:lnTo>
                  <a:pt x="290" y="38"/>
                </a:lnTo>
                <a:lnTo>
                  <a:pt x="311" y="30"/>
                </a:lnTo>
                <a:lnTo>
                  <a:pt x="334" y="23"/>
                </a:lnTo>
                <a:lnTo>
                  <a:pt x="356" y="16"/>
                </a:lnTo>
                <a:lnTo>
                  <a:pt x="379" y="10"/>
                </a:lnTo>
                <a:lnTo>
                  <a:pt x="401" y="7"/>
                </a:lnTo>
                <a:lnTo>
                  <a:pt x="426" y="3"/>
                </a:lnTo>
                <a:lnTo>
                  <a:pt x="450" y="2"/>
                </a:lnTo>
                <a:lnTo>
                  <a:pt x="474" y="0"/>
                </a:lnTo>
                <a:lnTo>
                  <a:pt x="474" y="0"/>
                </a:lnTo>
                <a:lnTo>
                  <a:pt x="499" y="2"/>
                </a:lnTo>
                <a:lnTo>
                  <a:pt x="523" y="3"/>
                </a:lnTo>
                <a:lnTo>
                  <a:pt x="547" y="7"/>
                </a:lnTo>
                <a:lnTo>
                  <a:pt x="570" y="10"/>
                </a:lnTo>
                <a:lnTo>
                  <a:pt x="593" y="16"/>
                </a:lnTo>
                <a:lnTo>
                  <a:pt x="615" y="23"/>
                </a:lnTo>
                <a:lnTo>
                  <a:pt x="638" y="30"/>
                </a:lnTo>
                <a:lnTo>
                  <a:pt x="659" y="38"/>
                </a:lnTo>
                <a:lnTo>
                  <a:pt x="681" y="47"/>
                </a:lnTo>
                <a:lnTo>
                  <a:pt x="700" y="57"/>
                </a:lnTo>
                <a:lnTo>
                  <a:pt x="721" y="69"/>
                </a:lnTo>
                <a:lnTo>
                  <a:pt x="740" y="82"/>
                </a:lnTo>
                <a:lnTo>
                  <a:pt x="759" y="96"/>
                </a:lnTo>
                <a:lnTo>
                  <a:pt x="777" y="109"/>
                </a:lnTo>
                <a:lnTo>
                  <a:pt x="794" y="125"/>
                </a:lnTo>
                <a:lnTo>
                  <a:pt x="810" y="141"/>
                </a:lnTo>
                <a:lnTo>
                  <a:pt x="825" y="156"/>
                </a:lnTo>
                <a:lnTo>
                  <a:pt x="841" y="174"/>
                </a:lnTo>
                <a:lnTo>
                  <a:pt x="855" y="191"/>
                </a:lnTo>
                <a:lnTo>
                  <a:pt x="869" y="210"/>
                </a:lnTo>
                <a:lnTo>
                  <a:pt x="881" y="229"/>
                </a:lnTo>
                <a:lnTo>
                  <a:pt x="891" y="250"/>
                </a:lnTo>
                <a:lnTo>
                  <a:pt x="902" y="269"/>
                </a:lnTo>
                <a:lnTo>
                  <a:pt x="912" y="292"/>
                </a:lnTo>
                <a:lnTo>
                  <a:pt x="921" y="313"/>
                </a:lnTo>
                <a:lnTo>
                  <a:pt x="928" y="335"/>
                </a:lnTo>
                <a:lnTo>
                  <a:pt x="935" y="358"/>
                </a:lnTo>
                <a:lnTo>
                  <a:pt x="940" y="380"/>
                </a:lnTo>
                <a:lnTo>
                  <a:pt x="944" y="403"/>
                </a:lnTo>
                <a:lnTo>
                  <a:pt x="947" y="427"/>
                </a:lnTo>
                <a:lnTo>
                  <a:pt x="949" y="452"/>
                </a:lnTo>
                <a:lnTo>
                  <a:pt x="949" y="476"/>
                </a:lnTo>
                <a:lnTo>
                  <a:pt x="949" y="476"/>
                </a:lnTo>
                <a:close/>
              </a:path>
            </a:pathLst>
          </a:custGeom>
          <a:solidFill>
            <a:srgbClr val="3E4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24" name="Freeform 6">
            <a:extLst>
              <a:ext uri="{FF2B5EF4-FFF2-40B4-BE49-F238E27FC236}">
                <a16:creationId xmlns:a16="http://schemas.microsoft.com/office/drawing/2014/main" id="{287B110F-329A-405F-82C6-CAA068AA0128}"/>
              </a:ext>
            </a:extLst>
          </p:cNvPr>
          <p:cNvSpPr>
            <a:spLocks/>
          </p:cNvSpPr>
          <p:nvPr/>
        </p:nvSpPr>
        <p:spPr bwMode="auto">
          <a:xfrm>
            <a:off x="5663017" y="4577815"/>
            <a:ext cx="696511" cy="436468"/>
          </a:xfrm>
          <a:custGeom>
            <a:avLst/>
            <a:gdLst>
              <a:gd name="T0" fmla="*/ 1334 w 1515"/>
              <a:gd name="T1" fmla="*/ 231 h 950"/>
              <a:gd name="T2" fmla="*/ 1334 w 1515"/>
              <a:gd name="T3" fmla="*/ 231 h 950"/>
              <a:gd name="T4" fmla="*/ 1307 w 1515"/>
              <a:gd name="T5" fmla="*/ 255 h 950"/>
              <a:gd name="T6" fmla="*/ 1284 w 1515"/>
              <a:gd name="T7" fmla="*/ 281 h 950"/>
              <a:gd name="T8" fmla="*/ 1263 w 1515"/>
              <a:gd name="T9" fmla="*/ 311 h 950"/>
              <a:gd name="T10" fmla="*/ 1246 w 1515"/>
              <a:gd name="T11" fmla="*/ 340 h 950"/>
              <a:gd name="T12" fmla="*/ 1232 w 1515"/>
              <a:gd name="T13" fmla="*/ 373 h 950"/>
              <a:gd name="T14" fmla="*/ 1221 w 1515"/>
              <a:gd name="T15" fmla="*/ 406 h 950"/>
              <a:gd name="T16" fmla="*/ 1216 w 1515"/>
              <a:gd name="T17" fmla="*/ 439 h 950"/>
              <a:gd name="T18" fmla="*/ 1215 w 1515"/>
              <a:gd name="T19" fmla="*/ 457 h 950"/>
              <a:gd name="T20" fmla="*/ 1213 w 1515"/>
              <a:gd name="T21" fmla="*/ 474 h 950"/>
              <a:gd name="T22" fmla="*/ 1213 w 1515"/>
              <a:gd name="T23" fmla="*/ 950 h 950"/>
              <a:gd name="T24" fmla="*/ 0 w 1515"/>
              <a:gd name="T25" fmla="*/ 950 h 950"/>
              <a:gd name="T26" fmla="*/ 0 w 1515"/>
              <a:gd name="T27" fmla="*/ 474 h 950"/>
              <a:gd name="T28" fmla="*/ 0 w 1515"/>
              <a:gd name="T29" fmla="*/ 474 h 950"/>
              <a:gd name="T30" fmla="*/ 2 w 1515"/>
              <a:gd name="T31" fmla="*/ 448 h 950"/>
              <a:gd name="T32" fmla="*/ 7 w 1515"/>
              <a:gd name="T33" fmla="*/ 422 h 950"/>
              <a:gd name="T34" fmla="*/ 16 w 1515"/>
              <a:gd name="T35" fmla="*/ 396 h 950"/>
              <a:gd name="T36" fmla="*/ 26 w 1515"/>
              <a:gd name="T37" fmla="*/ 372 h 950"/>
              <a:gd name="T38" fmla="*/ 40 w 1515"/>
              <a:gd name="T39" fmla="*/ 347 h 950"/>
              <a:gd name="T40" fmla="*/ 56 w 1515"/>
              <a:gd name="T41" fmla="*/ 325 h 950"/>
              <a:gd name="T42" fmla="*/ 75 w 1515"/>
              <a:gd name="T43" fmla="*/ 304 h 950"/>
              <a:gd name="T44" fmla="*/ 96 w 1515"/>
              <a:gd name="T45" fmla="*/ 285 h 950"/>
              <a:gd name="T46" fmla="*/ 96 w 1515"/>
              <a:gd name="T47" fmla="*/ 285 h 950"/>
              <a:gd name="T48" fmla="*/ 146 w 1515"/>
              <a:gd name="T49" fmla="*/ 250 h 950"/>
              <a:gd name="T50" fmla="*/ 200 w 1515"/>
              <a:gd name="T51" fmla="*/ 215 h 950"/>
              <a:gd name="T52" fmla="*/ 255 w 1515"/>
              <a:gd name="T53" fmla="*/ 184 h 950"/>
              <a:gd name="T54" fmla="*/ 314 w 1515"/>
              <a:gd name="T55" fmla="*/ 155 h 950"/>
              <a:gd name="T56" fmla="*/ 374 w 1515"/>
              <a:gd name="T57" fmla="*/ 127 h 950"/>
              <a:gd name="T58" fmla="*/ 434 w 1515"/>
              <a:gd name="T59" fmla="*/ 101 h 950"/>
              <a:gd name="T60" fmla="*/ 497 w 1515"/>
              <a:gd name="T61" fmla="*/ 78 h 950"/>
              <a:gd name="T62" fmla="*/ 559 w 1515"/>
              <a:gd name="T63" fmla="*/ 59 h 950"/>
              <a:gd name="T64" fmla="*/ 559 w 1515"/>
              <a:gd name="T65" fmla="*/ 59 h 950"/>
              <a:gd name="T66" fmla="*/ 608 w 1515"/>
              <a:gd name="T67" fmla="*/ 47 h 950"/>
              <a:gd name="T68" fmla="*/ 657 w 1515"/>
              <a:gd name="T69" fmla="*/ 35 h 950"/>
              <a:gd name="T70" fmla="*/ 705 w 1515"/>
              <a:gd name="T71" fmla="*/ 24 h 950"/>
              <a:gd name="T72" fmla="*/ 754 w 1515"/>
              <a:gd name="T73" fmla="*/ 16 h 950"/>
              <a:gd name="T74" fmla="*/ 804 w 1515"/>
              <a:gd name="T75" fmla="*/ 9 h 950"/>
              <a:gd name="T76" fmla="*/ 853 w 1515"/>
              <a:gd name="T77" fmla="*/ 3 h 950"/>
              <a:gd name="T78" fmla="*/ 902 w 1515"/>
              <a:gd name="T79" fmla="*/ 0 h 950"/>
              <a:gd name="T80" fmla="*/ 950 w 1515"/>
              <a:gd name="T81" fmla="*/ 0 h 950"/>
              <a:gd name="T82" fmla="*/ 950 w 1515"/>
              <a:gd name="T83" fmla="*/ 0 h 950"/>
              <a:gd name="T84" fmla="*/ 1004 w 1515"/>
              <a:gd name="T85" fmla="*/ 0 h 950"/>
              <a:gd name="T86" fmla="*/ 1055 w 1515"/>
              <a:gd name="T87" fmla="*/ 3 h 950"/>
              <a:gd name="T88" fmla="*/ 1105 w 1515"/>
              <a:gd name="T89" fmla="*/ 9 h 950"/>
              <a:gd name="T90" fmla="*/ 1155 w 1515"/>
              <a:gd name="T91" fmla="*/ 16 h 950"/>
              <a:gd name="T92" fmla="*/ 1204 w 1515"/>
              <a:gd name="T93" fmla="*/ 24 h 950"/>
              <a:gd name="T94" fmla="*/ 1251 w 1515"/>
              <a:gd name="T95" fmla="*/ 35 h 950"/>
              <a:gd name="T96" fmla="*/ 1298 w 1515"/>
              <a:gd name="T97" fmla="*/ 47 h 950"/>
              <a:gd name="T98" fmla="*/ 1343 w 1515"/>
              <a:gd name="T99" fmla="*/ 59 h 950"/>
              <a:gd name="T100" fmla="*/ 1343 w 1515"/>
              <a:gd name="T101" fmla="*/ 59 h 950"/>
              <a:gd name="T102" fmla="*/ 1387 w 1515"/>
              <a:gd name="T103" fmla="*/ 71 h 950"/>
              <a:gd name="T104" fmla="*/ 1428 w 1515"/>
              <a:gd name="T105" fmla="*/ 87 h 950"/>
              <a:gd name="T106" fmla="*/ 1472 w 1515"/>
              <a:gd name="T107" fmla="*/ 101 h 950"/>
              <a:gd name="T108" fmla="*/ 1515 w 1515"/>
              <a:gd name="T109" fmla="*/ 118 h 950"/>
              <a:gd name="T110" fmla="*/ 1515 w 1515"/>
              <a:gd name="T111" fmla="*/ 118 h 950"/>
              <a:gd name="T112" fmla="*/ 1468 w 1515"/>
              <a:gd name="T113" fmla="*/ 144 h 950"/>
              <a:gd name="T114" fmla="*/ 1423 w 1515"/>
              <a:gd name="T115" fmla="*/ 170 h 950"/>
              <a:gd name="T116" fmla="*/ 1380 w 1515"/>
              <a:gd name="T117" fmla="*/ 200 h 950"/>
              <a:gd name="T118" fmla="*/ 1336 w 1515"/>
              <a:gd name="T119" fmla="*/ 229 h 950"/>
              <a:gd name="T120" fmla="*/ 1334 w 1515"/>
              <a:gd name="T121" fmla="*/ 231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5" h="950">
                <a:moveTo>
                  <a:pt x="1334" y="231"/>
                </a:moveTo>
                <a:lnTo>
                  <a:pt x="1334" y="231"/>
                </a:lnTo>
                <a:lnTo>
                  <a:pt x="1307" y="255"/>
                </a:lnTo>
                <a:lnTo>
                  <a:pt x="1284" y="281"/>
                </a:lnTo>
                <a:lnTo>
                  <a:pt x="1263" y="311"/>
                </a:lnTo>
                <a:lnTo>
                  <a:pt x="1246" y="340"/>
                </a:lnTo>
                <a:lnTo>
                  <a:pt x="1232" y="373"/>
                </a:lnTo>
                <a:lnTo>
                  <a:pt x="1221" y="406"/>
                </a:lnTo>
                <a:lnTo>
                  <a:pt x="1216" y="439"/>
                </a:lnTo>
                <a:lnTo>
                  <a:pt x="1215" y="457"/>
                </a:lnTo>
                <a:lnTo>
                  <a:pt x="1213" y="474"/>
                </a:lnTo>
                <a:lnTo>
                  <a:pt x="1213" y="950"/>
                </a:lnTo>
                <a:lnTo>
                  <a:pt x="0" y="950"/>
                </a:lnTo>
                <a:lnTo>
                  <a:pt x="0" y="474"/>
                </a:lnTo>
                <a:lnTo>
                  <a:pt x="0" y="474"/>
                </a:lnTo>
                <a:lnTo>
                  <a:pt x="2" y="448"/>
                </a:lnTo>
                <a:lnTo>
                  <a:pt x="7" y="422"/>
                </a:lnTo>
                <a:lnTo>
                  <a:pt x="16" y="396"/>
                </a:lnTo>
                <a:lnTo>
                  <a:pt x="26" y="372"/>
                </a:lnTo>
                <a:lnTo>
                  <a:pt x="40" y="347"/>
                </a:lnTo>
                <a:lnTo>
                  <a:pt x="56" y="325"/>
                </a:lnTo>
                <a:lnTo>
                  <a:pt x="75" y="304"/>
                </a:lnTo>
                <a:lnTo>
                  <a:pt x="96" y="285"/>
                </a:lnTo>
                <a:lnTo>
                  <a:pt x="96" y="285"/>
                </a:lnTo>
                <a:lnTo>
                  <a:pt x="146" y="250"/>
                </a:lnTo>
                <a:lnTo>
                  <a:pt x="200" y="215"/>
                </a:lnTo>
                <a:lnTo>
                  <a:pt x="255" y="184"/>
                </a:lnTo>
                <a:lnTo>
                  <a:pt x="314" y="155"/>
                </a:lnTo>
                <a:lnTo>
                  <a:pt x="374" y="127"/>
                </a:lnTo>
                <a:lnTo>
                  <a:pt x="434" y="101"/>
                </a:lnTo>
                <a:lnTo>
                  <a:pt x="497" y="78"/>
                </a:lnTo>
                <a:lnTo>
                  <a:pt x="559" y="59"/>
                </a:lnTo>
                <a:lnTo>
                  <a:pt x="559" y="59"/>
                </a:lnTo>
                <a:lnTo>
                  <a:pt x="608" y="47"/>
                </a:lnTo>
                <a:lnTo>
                  <a:pt x="657" y="35"/>
                </a:lnTo>
                <a:lnTo>
                  <a:pt x="705" y="24"/>
                </a:lnTo>
                <a:lnTo>
                  <a:pt x="754" y="16"/>
                </a:lnTo>
                <a:lnTo>
                  <a:pt x="804" y="9"/>
                </a:lnTo>
                <a:lnTo>
                  <a:pt x="853" y="3"/>
                </a:lnTo>
                <a:lnTo>
                  <a:pt x="902" y="0"/>
                </a:lnTo>
                <a:lnTo>
                  <a:pt x="950" y="0"/>
                </a:lnTo>
                <a:lnTo>
                  <a:pt x="950" y="0"/>
                </a:lnTo>
                <a:lnTo>
                  <a:pt x="1004" y="0"/>
                </a:lnTo>
                <a:lnTo>
                  <a:pt x="1055" y="3"/>
                </a:lnTo>
                <a:lnTo>
                  <a:pt x="1105" y="9"/>
                </a:lnTo>
                <a:lnTo>
                  <a:pt x="1155" y="16"/>
                </a:lnTo>
                <a:lnTo>
                  <a:pt x="1204" y="24"/>
                </a:lnTo>
                <a:lnTo>
                  <a:pt x="1251" y="35"/>
                </a:lnTo>
                <a:lnTo>
                  <a:pt x="1298" y="47"/>
                </a:lnTo>
                <a:lnTo>
                  <a:pt x="1343" y="59"/>
                </a:lnTo>
                <a:lnTo>
                  <a:pt x="1343" y="59"/>
                </a:lnTo>
                <a:lnTo>
                  <a:pt x="1387" y="71"/>
                </a:lnTo>
                <a:lnTo>
                  <a:pt x="1428" y="87"/>
                </a:lnTo>
                <a:lnTo>
                  <a:pt x="1472" y="101"/>
                </a:lnTo>
                <a:lnTo>
                  <a:pt x="1515" y="118"/>
                </a:lnTo>
                <a:lnTo>
                  <a:pt x="1515" y="118"/>
                </a:lnTo>
                <a:lnTo>
                  <a:pt x="1468" y="144"/>
                </a:lnTo>
                <a:lnTo>
                  <a:pt x="1423" y="170"/>
                </a:lnTo>
                <a:lnTo>
                  <a:pt x="1380" y="200"/>
                </a:lnTo>
                <a:lnTo>
                  <a:pt x="1336" y="229"/>
                </a:lnTo>
                <a:lnTo>
                  <a:pt x="1334" y="231"/>
                </a:lnTo>
                <a:close/>
              </a:path>
            </a:pathLst>
          </a:custGeom>
          <a:solidFill>
            <a:srgbClr val="3E4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2" name="Freeform 9">
            <a:extLst>
              <a:ext uri="{FF2B5EF4-FFF2-40B4-BE49-F238E27FC236}">
                <a16:creationId xmlns:a16="http://schemas.microsoft.com/office/drawing/2014/main" id="{B0C16C7F-CF22-494C-928A-1C0B85D3CD68}"/>
              </a:ext>
            </a:extLst>
          </p:cNvPr>
          <p:cNvSpPr>
            <a:spLocks/>
          </p:cNvSpPr>
          <p:nvPr/>
        </p:nvSpPr>
        <p:spPr bwMode="auto">
          <a:xfrm>
            <a:off x="6492765" y="4086213"/>
            <a:ext cx="436468" cy="436468"/>
          </a:xfrm>
          <a:custGeom>
            <a:avLst/>
            <a:gdLst>
              <a:gd name="T0" fmla="*/ 951 w 951"/>
              <a:gd name="T1" fmla="*/ 500 h 950"/>
              <a:gd name="T2" fmla="*/ 940 w 951"/>
              <a:gd name="T3" fmla="*/ 571 h 950"/>
              <a:gd name="T4" fmla="*/ 921 w 951"/>
              <a:gd name="T5" fmla="*/ 639 h 950"/>
              <a:gd name="T6" fmla="*/ 893 w 951"/>
              <a:gd name="T7" fmla="*/ 702 h 950"/>
              <a:gd name="T8" fmla="*/ 857 w 951"/>
              <a:gd name="T9" fmla="*/ 761 h 950"/>
              <a:gd name="T10" fmla="*/ 812 w 951"/>
              <a:gd name="T11" fmla="*/ 811 h 950"/>
              <a:gd name="T12" fmla="*/ 760 w 951"/>
              <a:gd name="T13" fmla="*/ 856 h 950"/>
              <a:gd name="T14" fmla="*/ 702 w 951"/>
              <a:gd name="T15" fmla="*/ 893 h 950"/>
              <a:gd name="T16" fmla="*/ 640 w 951"/>
              <a:gd name="T17" fmla="*/ 922 h 950"/>
              <a:gd name="T18" fmla="*/ 572 w 951"/>
              <a:gd name="T19" fmla="*/ 941 h 950"/>
              <a:gd name="T20" fmla="*/ 501 w 951"/>
              <a:gd name="T21" fmla="*/ 950 h 950"/>
              <a:gd name="T22" fmla="*/ 452 w 951"/>
              <a:gd name="T23" fmla="*/ 950 h 950"/>
              <a:gd name="T24" fmla="*/ 381 w 951"/>
              <a:gd name="T25" fmla="*/ 941 h 950"/>
              <a:gd name="T26" fmla="*/ 313 w 951"/>
              <a:gd name="T27" fmla="*/ 922 h 950"/>
              <a:gd name="T28" fmla="*/ 249 w 951"/>
              <a:gd name="T29" fmla="*/ 893 h 950"/>
              <a:gd name="T30" fmla="*/ 191 w 951"/>
              <a:gd name="T31" fmla="*/ 856 h 950"/>
              <a:gd name="T32" fmla="*/ 139 w 951"/>
              <a:gd name="T33" fmla="*/ 811 h 950"/>
              <a:gd name="T34" fmla="*/ 96 w 951"/>
              <a:gd name="T35" fmla="*/ 761 h 950"/>
              <a:gd name="T36" fmla="*/ 58 w 951"/>
              <a:gd name="T37" fmla="*/ 702 h 950"/>
              <a:gd name="T38" fmla="*/ 30 w 951"/>
              <a:gd name="T39" fmla="*/ 639 h 950"/>
              <a:gd name="T40" fmla="*/ 11 w 951"/>
              <a:gd name="T41" fmla="*/ 571 h 950"/>
              <a:gd name="T42" fmla="*/ 2 w 951"/>
              <a:gd name="T43" fmla="*/ 500 h 950"/>
              <a:gd name="T44" fmla="*/ 2 w 951"/>
              <a:gd name="T45" fmla="*/ 452 h 950"/>
              <a:gd name="T46" fmla="*/ 11 w 951"/>
              <a:gd name="T47" fmla="*/ 380 h 950"/>
              <a:gd name="T48" fmla="*/ 30 w 951"/>
              <a:gd name="T49" fmla="*/ 313 h 950"/>
              <a:gd name="T50" fmla="*/ 58 w 951"/>
              <a:gd name="T51" fmla="*/ 250 h 950"/>
              <a:gd name="T52" fmla="*/ 96 w 951"/>
              <a:gd name="T53" fmla="*/ 191 h 950"/>
              <a:gd name="T54" fmla="*/ 139 w 951"/>
              <a:gd name="T55" fmla="*/ 141 h 950"/>
              <a:gd name="T56" fmla="*/ 191 w 951"/>
              <a:gd name="T57" fmla="*/ 96 h 950"/>
              <a:gd name="T58" fmla="*/ 249 w 951"/>
              <a:gd name="T59" fmla="*/ 57 h 950"/>
              <a:gd name="T60" fmla="*/ 313 w 951"/>
              <a:gd name="T61" fmla="*/ 30 h 950"/>
              <a:gd name="T62" fmla="*/ 381 w 951"/>
              <a:gd name="T63" fmla="*/ 10 h 950"/>
              <a:gd name="T64" fmla="*/ 452 w 951"/>
              <a:gd name="T65" fmla="*/ 2 h 950"/>
              <a:gd name="T66" fmla="*/ 501 w 951"/>
              <a:gd name="T67" fmla="*/ 2 h 950"/>
              <a:gd name="T68" fmla="*/ 572 w 951"/>
              <a:gd name="T69" fmla="*/ 10 h 950"/>
              <a:gd name="T70" fmla="*/ 640 w 951"/>
              <a:gd name="T71" fmla="*/ 30 h 950"/>
              <a:gd name="T72" fmla="*/ 702 w 951"/>
              <a:gd name="T73" fmla="*/ 57 h 950"/>
              <a:gd name="T74" fmla="*/ 760 w 951"/>
              <a:gd name="T75" fmla="*/ 96 h 950"/>
              <a:gd name="T76" fmla="*/ 812 w 951"/>
              <a:gd name="T77" fmla="*/ 141 h 950"/>
              <a:gd name="T78" fmla="*/ 857 w 951"/>
              <a:gd name="T79" fmla="*/ 191 h 950"/>
              <a:gd name="T80" fmla="*/ 893 w 951"/>
              <a:gd name="T81" fmla="*/ 250 h 950"/>
              <a:gd name="T82" fmla="*/ 921 w 951"/>
              <a:gd name="T83" fmla="*/ 313 h 950"/>
              <a:gd name="T84" fmla="*/ 940 w 951"/>
              <a:gd name="T85" fmla="*/ 380 h 950"/>
              <a:gd name="T86" fmla="*/ 951 w 951"/>
              <a:gd name="T87" fmla="*/ 45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1" h="950">
                <a:moveTo>
                  <a:pt x="951" y="476"/>
                </a:moveTo>
                <a:lnTo>
                  <a:pt x="951" y="476"/>
                </a:lnTo>
                <a:lnTo>
                  <a:pt x="951" y="500"/>
                </a:lnTo>
                <a:lnTo>
                  <a:pt x="949" y="525"/>
                </a:lnTo>
                <a:lnTo>
                  <a:pt x="945" y="549"/>
                </a:lnTo>
                <a:lnTo>
                  <a:pt x="940" y="571"/>
                </a:lnTo>
                <a:lnTo>
                  <a:pt x="935" y="594"/>
                </a:lnTo>
                <a:lnTo>
                  <a:pt x="930" y="617"/>
                </a:lnTo>
                <a:lnTo>
                  <a:pt x="921" y="639"/>
                </a:lnTo>
                <a:lnTo>
                  <a:pt x="912" y="660"/>
                </a:lnTo>
                <a:lnTo>
                  <a:pt x="904" y="683"/>
                </a:lnTo>
                <a:lnTo>
                  <a:pt x="893" y="702"/>
                </a:lnTo>
                <a:lnTo>
                  <a:pt x="881" y="723"/>
                </a:lnTo>
                <a:lnTo>
                  <a:pt x="869" y="742"/>
                </a:lnTo>
                <a:lnTo>
                  <a:pt x="857" y="761"/>
                </a:lnTo>
                <a:lnTo>
                  <a:pt x="843" y="778"/>
                </a:lnTo>
                <a:lnTo>
                  <a:pt x="827" y="795"/>
                </a:lnTo>
                <a:lnTo>
                  <a:pt x="812" y="811"/>
                </a:lnTo>
                <a:lnTo>
                  <a:pt x="794" y="827"/>
                </a:lnTo>
                <a:lnTo>
                  <a:pt x="777" y="842"/>
                </a:lnTo>
                <a:lnTo>
                  <a:pt x="760" y="856"/>
                </a:lnTo>
                <a:lnTo>
                  <a:pt x="740" y="870"/>
                </a:lnTo>
                <a:lnTo>
                  <a:pt x="721" y="882"/>
                </a:lnTo>
                <a:lnTo>
                  <a:pt x="702" y="893"/>
                </a:lnTo>
                <a:lnTo>
                  <a:pt x="681" y="905"/>
                </a:lnTo>
                <a:lnTo>
                  <a:pt x="661" y="914"/>
                </a:lnTo>
                <a:lnTo>
                  <a:pt x="640" y="922"/>
                </a:lnTo>
                <a:lnTo>
                  <a:pt x="617" y="929"/>
                </a:lnTo>
                <a:lnTo>
                  <a:pt x="594" y="936"/>
                </a:lnTo>
                <a:lnTo>
                  <a:pt x="572" y="941"/>
                </a:lnTo>
                <a:lnTo>
                  <a:pt x="548" y="945"/>
                </a:lnTo>
                <a:lnTo>
                  <a:pt x="525" y="948"/>
                </a:lnTo>
                <a:lnTo>
                  <a:pt x="501" y="950"/>
                </a:lnTo>
                <a:lnTo>
                  <a:pt x="476" y="950"/>
                </a:lnTo>
                <a:lnTo>
                  <a:pt x="476" y="950"/>
                </a:lnTo>
                <a:lnTo>
                  <a:pt x="452" y="950"/>
                </a:lnTo>
                <a:lnTo>
                  <a:pt x="428" y="948"/>
                </a:lnTo>
                <a:lnTo>
                  <a:pt x="403" y="945"/>
                </a:lnTo>
                <a:lnTo>
                  <a:pt x="381" y="941"/>
                </a:lnTo>
                <a:lnTo>
                  <a:pt x="356" y="936"/>
                </a:lnTo>
                <a:lnTo>
                  <a:pt x="334" y="929"/>
                </a:lnTo>
                <a:lnTo>
                  <a:pt x="313" y="922"/>
                </a:lnTo>
                <a:lnTo>
                  <a:pt x="290" y="914"/>
                </a:lnTo>
                <a:lnTo>
                  <a:pt x="270" y="905"/>
                </a:lnTo>
                <a:lnTo>
                  <a:pt x="249" y="893"/>
                </a:lnTo>
                <a:lnTo>
                  <a:pt x="230" y="882"/>
                </a:lnTo>
                <a:lnTo>
                  <a:pt x="210" y="870"/>
                </a:lnTo>
                <a:lnTo>
                  <a:pt x="191" y="856"/>
                </a:lnTo>
                <a:lnTo>
                  <a:pt x="174" y="842"/>
                </a:lnTo>
                <a:lnTo>
                  <a:pt x="157" y="827"/>
                </a:lnTo>
                <a:lnTo>
                  <a:pt x="139" y="811"/>
                </a:lnTo>
                <a:lnTo>
                  <a:pt x="124" y="795"/>
                </a:lnTo>
                <a:lnTo>
                  <a:pt x="110" y="778"/>
                </a:lnTo>
                <a:lnTo>
                  <a:pt x="96" y="761"/>
                </a:lnTo>
                <a:lnTo>
                  <a:pt x="82" y="742"/>
                </a:lnTo>
                <a:lnTo>
                  <a:pt x="70" y="723"/>
                </a:lnTo>
                <a:lnTo>
                  <a:pt x="58" y="702"/>
                </a:lnTo>
                <a:lnTo>
                  <a:pt x="47" y="683"/>
                </a:lnTo>
                <a:lnTo>
                  <a:pt x="38" y="660"/>
                </a:lnTo>
                <a:lnTo>
                  <a:pt x="30" y="639"/>
                </a:lnTo>
                <a:lnTo>
                  <a:pt x="23" y="617"/>
                </a:lnTo>
                <a:lnTo>
                  <a:pt x="16" y="594"/>
                </a:lnTo>
                <a:lnTo>
                  <a:pt x="11" y="571"/>
                </a:lnTo>
                <a:lnTo>
                  <a:pt x="5" y="549"/>
                </a:lnTo>
                <a:lnTo>
                  <a:pt x="4" y="525"/>
                </a:lnTo>
                <a:lnTo>
                  <a:pt x="2" y="500"/>
                </a:lnTo>
                <a:lnTo>
                  <a:pt x="0" y="476"/>
                </a:lnTo>
                <a:lnTo>
                  <a:pt x="0" y="476"/>
                </a:lnTo>
                <a:lnTo>
                  <a:pt x="2" y="452"/>
                </a:lnTo>
                <a:lnTo>
                  <a:pt x="4" y="427"/>
                </a:lnTo>
                <a:lnTo>
                  <a:pt x="5" y="403"/>
                </a:lnTo>
                <a:lnTo>
                  <a:pt x="11" y="380"/>
                </a:lnTo>
                <a:lnTo>
                  <a:pt x="16" y="358"/>
                </a:lnTo>
                <a:lnTo>
                  <a:pt x="23" y="335"/>
                </a:lnTo>
                <a:lnTo>
                  <a:pt x="30" y="313"/>
                </a:lnTo>
                <a:lnTo>
                  <a:pt x="38" y="292"/>
                </a:lnTo>
                <a:lnTo>
                  <a:pt x="47" y="269"/>
                </a:lnTo>
                <a:lnTo>
                  <a:pt x="58" y="250"/>
                </a:lnTo>
                <a:lnTo>
                  <a:pt x="70" y="229"/>
                </a:lnTo>
                <a:lnTo>
                  <a:pt x="82" y="210"/>
                </a:lnTo>
                <a:lnTo>
                  <a:pt x="96" y="191"/>
                </a:lnTo>
                <a:lnTo>
                  <a:pt x="110" y="174"/>
                </a:lnTo>
                <a:lnTo>
                  <a:pt x="124" y="156"/>
                </a:lnTo>
                <a:lnTo>
                  <a:pt x="139" y="141"/>
                </a:lnTo>
                <a:lnTo>
                  <a:pt x="157" y="125"/>
                </a:lnTo>
                <a:lnTo>
                  <a:pt x="174" y="109"/>
                </a:lnTo>
                <a:lnTo>
                  <a:pt x="191" y="96"/>
                </a:lnTo>
                <a:lnTo>
                  <a:pt x="210" y="82"/>
                </a:lnTo>
                <a:lnTo>
                  <a:pt x="230" y="69"/>
                </a:lnTo>
                <a:lnTo>
                  <a:pt x="249" y="57"/>
                </a:lnTo>
                <a:lnTo>
                  <a:pt x="270" y="47"/>
                </a:lnTo>
                <a:lnTo>
                  <a:pt x="290" y="38"/>
                </a:lnTo>
                <a:lnTo>
                  <a:pt x="313" y="30"/>
                </a:lnTo>
                <a:lnTo>
                  <a:pt x="334" y="23"/>
                </a:lnTo>
                <a:lnTo>
                  <a:pt x="356" y="16"/>
                </a:lnTo>
                <a:lnTo>
                  <a:pt x="381" y="10"/>
                </a:lnTo>
                <a:lnTo>
                  <a:pt x="403" y="7"/>
                </a:lnTo>
                <a:lnTo>
                  <a:pt x="428" y="3"/>
                </a:lnTo>
                <a:lnTo>
                  <a:pt x="452" y="2"/>
                </a:lnTo>
                <a:lnTo>
                  <a:pt x="476" y="0"/>
                </a:lnTo>
                <a:lnTo>
                  <a:pt x="476" y="0"/>
                </a:lnTo>
                <a:lnTo>
                  <a:pt x="501" y="2"/>
                </a:lnTo>
                <a:lnTo>
                  <a:pt x="525" y="3"/>
                </a:lnTo>
                <a:lnTo>
                  <a:pt x="548" y="7"/>
                </a:lnTo>
                <a:lnTo>
                  <a:pt x="572" y="10"/>
                </a:lnTo>
                <a:lnTo>
                  <a:pt x="594" y="16"/>
                </a:lnTo>
                <a:lnTo>
                  <a:pt x="617" y="23"/>
                </a:lnTo>
                <a:lnTo>
                  <a:pt x="640" y="30"/>
                </a:lnTo>
                <a:lnTo>
                  <a:pt x="661" y="38"/>
                </a:lnTo>
                <a:lnTo>
                  <a:pt x="681" y="47"/>
                </a:lnTo>
                <a:lnTo>
                  <a:pt x="702" y="57"/>
                </a:lnTo>
                <a:lnTo>
                  <a:pt x="721" y="69"/>
                </a:lnTo>
                <a:lnTo>
                  <a:pt x="740" y="82"/>
                </a:lnTo>
                <a:lnTo>
                  <a:pt x="760" y="96"/>
                </a:lnTo>
                <a:lnTo>
                  <a:pt x="777" y="109"/>
                </a:lnTo>
                <a:lnTo>
                  <a:pt x="794" y="125"/>
                </a:lnTo>
                <a:lnTo>
                  <a:pt x="812" y="141"/>
                </a:lnTo>
                <a:lnTo>
                  <a:pt x="827" y="156"/>
                </a:lnTo>
                <a:lnTo>
                  <a:pt x="843" y="174"/>
                </a:lnTo>
                <a:lnTo>
                  <a:pt x="857" y="191"/>
                </a:lnTo>
                <a:lnTo>
                  <a:pt x="869" y="210"/>
                </a:lnTo>
                <a:lnTo>
                  <a:pt x="881" y="229"/>
                </a:lnTo>
                <a:lnTo>
                  <a:pt x="893" y="250"/>
                </a:lnTo>
                <a:lnTo>
                  <a:pt x="904" y="269"/>
                </a:lnTo>
                <a:lnTo>
                  <a:pt x="912" y="292"/>
                </a:lnTo>
                <a:lnTo>
                  <a:pt x="921" y="313"/>
                </a:lnTo>
                <a:lnTo>
                  <a:pt x="930" y="335"/>
                </a:lnTo>
                <a:lnTo>
                  <a:pt x="935" y="358"/>
                </a:lnTo>
                <a:lnTo>
                  <a:pt x="940" y="380"/>
                </a:lnTo>
                <a:lnTo>
                  <a:pt x="945" y="403"/>
                </a:lnTo>
                <a:lnTo>
                  <a:pt x="949" y="427"/>
                </a:lnTo>
                <a:lnTo>
                  <a:pt x="951" y="452"/>
                </a:lnTo>
                <a:lnTo>
                  <a:pt x="951" y="476"/>
                </a:lnTo>
                <a:lnTo>
                  <a:pt x="951" y="476"/>
                </a:lnTo>
                <a:close/>
              </a:path>
            </a:pathLst>
          </a:custGeom>
          <a:solidFill>
            <a:srgbClr val="3E4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3" name="Freeform 10">
            <a:extLst>
              <a:ext uri="{FF2B5EF4-FFF2-40B4-BE49-F238E27FC236}">
                <a16:creationId xmlns:a16="http://schemas.microsoft.com/office/drawing/2014/main" id="{10DB0CD2-0409-4306-9792-2F1FC370D51F}"/>
              </a:ext>
            </a:extLst>
          </p:cNvPr>
          <p:cNvSpPr>
            <a:spLocks/>
          </p:cNvSpPr>
          <p:nvPr/>
        </p:nvSpPr>
        <p:spPr bwMode="auto">
          <a:xfrm>
            <a:off x="6492765" y="4086213"/>
            <a:ext cx="436468" cy="436468"/>
          </a:xfrm>
          <a:custGeom>
            <a:avLst/>
            <a:gdLst>
              <a:gd name="T0" fmla="*/ 951 w 951"/>
              <a:gd name="T1" fmla="*/ 500 h 950"/>
              <a:gd name="T2" fmla="*/ 940 w 951"/>
              <a:gd name="T3" fmla="*/ 571 h 950"/>
              <a:gd name="T4" fmla="*/ 921 w 951"/>
              <a:gd name="T5" fmla="*/ 639 h 950"/>
              <a:gd name="T6" fmla="*/ 893 w 951"/>
              <a:gd name="T7" fmla="*/ 702 h 950"/>
              <a:gd name="T8" fmla="*/ 857 w 951"/>
              <a:gd name="T9" fmla="*/ 761 h 950"/>
              <a:gd name="T10" fmla="*/ 812 w 951"/>
              <a:gd name="T11" fmla="*/ 811 h 950"/>
              <a:gd name="T12" fmla="*/ 760 w 951"/>
              <a:gd name="T13" fmla="*/ 856 h 950"/>
              <a:gd name="T14" fmla="*/ 702 w 951"/>
              <a:gd name="T15" fmla="*/ 893 h 950"/>
              <a:gd name="T16" fmla="*/ 640 w 951"/>
              <a:gd name="T17" fmla="*/ 922 h 950"/>
              <a:gd name="T18" fmla="*/ 572 w 951"/>
              <a:gd name="T19" fmla="*/ 941 h 950"/>
              <a:gd name="T20" fmla="*/ 501 w 951"/>
              <a:gd name="T21" fmla="*/ 950 h 950"/>
              <a:gd name="T22" fmla="*/ 452 w 951"/>
              <a:gd name="T23" fmla="*/ 950 h 950"/>
              <a:gd name="T24" fmla="*/ 381 w 951"/>
              <a:gd name="T25" fmla="*/ 941 h 950"/>
              <a:gd name="T26" fmla="*/ 313 w 951"/>
              <a:gd name="T27" fmla="*/ 922 h 950"/>
              <a:gd name="T28" fmla="*/ 249 w 951"/>
              <a:gd name="T29" fmla="*/ 893 h 950"/>
              <a:gd name="T30" fmla="*/ 191 w 951"/>
              <a:gd name="T31" fmla="*/ 856 h 950"/>
              <a:gd name="T32" fmla="*/ 139 w 951"/>
              <a:gd name="T33" fmla="*/ 811 h 950"/>
              <a:gd name="T34" fmla="*/ 96 w 951"/>
              <a:gd name="T35" fmla="*/ 761 h 950"/>
              <a:gd name="T36" fmla="*/ 58 w 951"/>
              <a:gd name="T37" fmla="*/ 702 h 950"/>
              <a:gd name="T38" fmla="*/ 30 w 951"/>
              <a:gd name="T39" fmla="*/ 639 h 950"/>
              <a:gd name="T40" fmla="*/ 11 w 951"/>
              <a:gd name="T41" fmla="*/ 571 h 950"/>
              <a:gd name="T42" fmla="*/ 2 w 951"/>
              <a:gd name="T43" fmla="*/ 500 h 950"/>
              <a:gd name="T44" fmla="*/ 2 w 951"/>
              <a:gd name="T45" fmla="*/ 452 h 950"/>
              <a:gd name="T46" fmla="*/ 11 w 951"/>
              <a:gd name="T47" fmla="*/ 380 h 950"/>
              <a:gd name="T48" fmla="*/ 30 w 951"/>
              <a:gd name="T49" fmla="*/ 313 h 950"/>
              <a:gd name="T50" fmla="*/ 58 w 951"/>
              <a:gd name="T51" fmla="*/ 250 h 950"/>
              <a:gd name="T52" fmla="*/ 96 w 951"/>
              <a:gd name="T53" fmla="*/ 191 h 950"/>
              <a:gd name="T54" fmla="*/ 139 w 951"/>
              <a:gd name="T55" fmla="*/ 141 h 950"/>
              <a:gd name="T56" fmla="*/ 191 w 951"/>
              <a:gd name="T57" fmla="*/ 96 h 950"/>
              <a:gd name="T58" fmla="*/ 249 w 951"/>
              <a:gd name="T59" fmla="*/ 57 h 950"/>
              <a:gd name="T60" fmla="*/ 313 w 951"/>
              <a:gd name="T61" fmla="*/ 30 h 950"/>
              <a:gd name="T62" fmla="*/ 381 w 951"/>
              <a:gd name="T63" fmla="*/ 10 h 950"/>
              <a:gd name="T64" fmla="*/ 452 w 951"/>
              <a:gd name="T65" fmla="*/ 2 h 950"/>
              <a:gd name="T66" fmla="*/ 501 w 951"/>
              <a:gd name="T67" fmla="*/ 2 h 950"/>
              <a:gd name="T68" fmla="*/ 572 w 951"/>
              <a:gd name="T69" fmla="*/ 10 h 950"/>
              <a:gd name="T70" fmla="*/ 640 w 951"/>
              <a:gd name="T71" fmla="*/ 30 h 950"/>
              <a:gd name="T72" fmla="*/ 702 w 951"/>
              <a:gd name="T73" fmla="*/ 57 h 950"/>
              <a:gd name="T74" fmla="*/ 760 w 951"/>
              <a:gd name="T75" fmla="*/ 96 h 950"/>
              <a:gd name="T76" fmla="*/ 812 w 951"/>
              <a:gd name="T77" fmla="*/ 141 h 950"/>
              <a:gd name="T78" fmla="*/ 857 w 951"/>
              <a:gd name="T79" fmla="*/ 191 h 950"/>
              <a:gd name="T80" fmla="*/ 893 w 951"/>
              <a:gd name="T81" fmla="*/ 250 h 950"/>
              <a:gd name="T82" fmla="*/ 921 w 951"/>
              <a:gd name="T83" fmla="*/ 313 h 950"/>
              <a:gd name="T84" fmla="*/ 940 w 951"/>
              <a:gd name="T85" fmla="*/ 380 h 950"/>
              <a:gd name="T86" fmla="*/ 951 w 951"/>
              <a:gd name="T87" fmla="*/ 45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1" h="950">
                <a:moveTo>
                  <a:pt x="951" y="476"/>
                </a:moveTo>
                <a:lnTo>
                  <a:pt x="951" y="476"/>
                </a:lnTo>
                <a:lnTo>
                  <a:pt x="951" y="500"/>
                </a:lnTo>
                <a:lnTo>
                  <a:pt x="949" y="525"/>
                </a:lnTo>
                <a:lnTo>
                  <a:pt x="945" y="549"/>
                </a:lnTo>
                <a:lnTo>
                  <a:pt x="940" y="571"/>
                </a:lnTo>
                <a:lnTo>
                  <a:pt x="935" y="594"/>
                </a:lnTo>
                <a:lnTo>
                  <a:pt x="930" y="617"/>
                </a:lnTo>
                <a:lnTo>
                  <a:pt x="921" y="639"/>
                </a:lnTo>
                <a:lnTo>
                  <a:pt x="912" y="660"/>
                </a:lnTo>
                <a:lnTo>
                  <a:pt x="904" y="683"/>
                </a:lnTo>
                <a:lnTo>
                  <a:pt x="893" y="702"/>
                </a:lnTo>
                <a:lnTo>
                  <a:pt x="881" y="723"/>
                </a:lnTo>
                <a:lnTo>
                  <a:pt x="869" y="742"/>
                </a:lnTo>
                <a:lnTo>
                  <a:pt x="857" y="761"/>
                </a:lnTo>
                <a:lnTo>
                  <a:pt x="843" y="778"/>
                </a:lnTo>
                <a:lnTo>
                  <a:pt x="827" y="795"/>
                </a:lnTo>
                <a:lnTo>
                  <a:pt x="812" y="811"/>
                </a:lnTo>
                <a:lnTo>
                  <a:pt x="794" y="827"/>
                </a:lnTo>
                <a:lnTo>
                  <a:pt x="777" y="842"/>
                </a:lnTo>
                <a:lnTo>
                  <a:pt x="760" y="856"/>
                </a:lnTo>
                <a:lnTo>
                  <a:pt x="740" y="870"/>
                </a:lnTo>
                <a:lnTo>
                  <a:pt x="721" y="882"/>
                </a:lnTo>
                <a:lnTo>
                  <a:pt x="702" y="893"/>
                </a:lnTo>
                <a:lnTo>
                  <a:pt x="681" y="905"/>
                </a:lnTo>
                <a:lnTo>
                  <a:pt x="661" y="914"/>
                </a:lnTo>
                <a:lnTo>
                  <a:pt x="640" y="922"/>
                </a:lnTo>
                <a:lnTo>
                  <a:pt x="617" y="929"/>
                </a:lnTo>
                <a:lnTo>
                  <a:pt x="594" y="936"/>
                </a:lnTo>
                <a:lnTo>
                  <a:pt x="572" y="941"/>
                </a:lnTo>
                <a:lnTo>
                  <a:pt x="548" y="945"/>
                </a:lnTo>
                <a:lnTo>
                  <a:pt x="525" y="948"/>
                </a:lnTo>
                <a:lnTo>
                  <a:pt x="501" y="950"/>
                </a:lnTo>
                <a:lnTo>
                  <a:pt x="476" y="950"/>
                </a:lnTo>
                <a:lnTo>
                  <a:pt x="476" y="950"/>
                </a:lnTo>
                <a:lnTo>
                  <a:pt x="452" y="950"/>
                </a:lnTo>
                <a:lnTo>
                  <a:pt x="428" y="948"/>
                </a:lnTo>
                <a:lnTo>
                  <a:pt x="403" y="945"/>
                </a:lnTo>
                <a:lnTo>
                  <a:pt x="381" y="941"/>
                </a:lnTo>
                <a:lnTo>
                  <a:pt x="356" y="936"/>
                </a:lnTo>
                <a:lnTo>
                  <a:pt x="334" y="929"/>
                </a:lnTo>
                <a:lnTo>
                  <a:pt x="313" y="922"/>
                </a:lnTo>
                <a:lnTo>
                  <a:pt x="290" y="914"/>
                </a:lnTo>
                <a:lnTo>
                  <a:pt x="270" y="905"/>
                </a:lnTo>
                <a:lnTo>
                  <a:pt x="249" y="893"/>
                </a:lnTo>
                <a:lnTo>
                  <a:pt x="230" y="882"/>
                </a:lnTo>
                <a:lnTo>
                  <a:pt x="210" y="870"/>
                </a:lnTo>
                <a:lnTo>
                  <a:pt x="191" y="856"/>
                </a:lnTo>
                <a:lnTo>
                  <a:pt x="174" y="842"/>
                </a:lnTo>
                <a:lnTo>
                  <a:pt x="157" y="827"/>
                </a:lnTo>
                <a:lnTo>
                  <a:pt x="139" y="811"/>
                </a:lnTo>
                <a:lnTo>
                  <a:pt x="124" y="795"/>
                </a:lnTo>
                <a:lnTo>
                  <a:pt x="110" y="778"/>
                </a:lnTo>
                <a:lnTo>
                  <a:pt x="96" y="761"/>
                </a:lnTo>
                <a:lnTo>
                  <a:pt x="82" y="742"/>
                </a:lnTo>
                <a:lnTo>
                  <a:pt x="70" y="723"/>
                </a:lnTo>
                <a:lnTo>
                  <a:pt x="58" y="702"/>
                </a:lnTo>
                <a:lnTo>
                  <a:pt x="47" y="683"/>
                </a:lnTo>
                <a:lnTo>
                  <a:pt x="38" y="660"/>
                </a:lnTo>
                <a:lnTo>
                  <a:pt x="30" y="639"/>
                </a:lnTo>
                <a:lnTo>
                  <a:pt x="23" y="617"/>
                </a:lnTo>
                <a:lnTo>
                  <a:pt x="16" y="594"/>
                </a:lnTo>
                <a:lnTo>
                  <a:pt x="11" y="571"/>
                </a:lnTo>
                <a:lnTo>
                  <a:pt x="5" y="549"/>
                </a:lnTo>
                <a:lnTo>
                  <a:pt x="4" y="525"/>
                </a:lnTo>
                <a:lnTo>
                  <a:pt x="2" y="500"/>
                </a:lnTo>
                <a:lnTo>
                  <a:pt x="0" y="476"/>
                </a:lnTo>
                <a:lnTo>
                  <a:pt x="0" y="476"/>
                </a:lnTo>
                <a:lnTo>
                  <a:pt x="2" y="452"/>
                </a:lnTo>
                <a:lnTo>
                  <a:pt x="4" y="427"/>
                </a:lnTo>
                <a:lnTo>
                  <a:pt x="5" y="403"/>
                </a:lnTo>
                <a:lnTo>
                  <a:pt x="11" y="380"/>
                </a:lnTo>
                <a:lnTo>
                  <a:pt x="16" y="358"/>
                </a:lnTo>
                <a:lnTo>
                  <a:pt x="23" y="335"/>
                </a:lnTo>
                <a:lnTo>
                  <a:pt x="30" y="313"/>
                </a:lnTo>
                <a:lnTo>
                  <a:pt x="38" y="292"/>
                </a:lnTo>
                <a:lnTo>
                  <a:pt x="47" y="269"/>
                </a:lnTo>
                <a:lnTo>
                  <a:pt x="58" y="250"/>
                </a:lnTo>
                <a:lnTo>
                  <a:pt x="70" y="229"/>
                </a:lnTo>
                <a:lnTo>
                  <a:pt x="82" y="210"/>
                </a:lnTo>
                <a:lnTo>
                  <a:pt x="96" y="191"/>
                </a:lnTo>
                <a:lnTo>
                  <a:pt x="110" y="174"/>
                </a:lnTo>
                <a:lnTo>
                  <a:pt x="124" y="156"/>
                </a:lnTo>
                <a:lnTo>
                  <a:pt x="139" y="141"/>
                </a:lnTo>
                <a:lnTo>
                  <a:pt x="157" y="125"/>
                </a:lnTo>
                <a:lnTo>
                  <a:pt x="174" y="109"/>
                </a:lnTo>
                <a:lnTo>
                  <a:pt x="191" y="96"/>
                </a:lnTo>
                <a:lnTo>
                  <a:pt x="210" y="82"/>
                </a:lnTo>
                <a:lnTo>
                  <a:pt x="230" y="69"/>
                </a:lnTo>
                <a:lnTo>
                  <a:pt x="249" y="57"/>
                </a:lnTo>
                <a:lnTo>
                  <a:pt x="270" y="47"/>
                </a:lnTo>
                <a:lnTo>
                  <a:pt x="290" y="38"/>
                </a:lnTo>
                <a:lnTo>
                  <a:pt x="313" y="30"/>
                </a:lnTo>
                <a:lnTo>
                  <a:pt x="334" y="23"/>
                </a:lnTo>
                <a:lnTo>
                  <a:pt x="356" y="16"/>
                </a:lnTo>
                <a:lnTo>
                  <a:pt x="381" y="10"/>
                </a:lnTo>
                <a:lnTo>
                  <a:pt x="403" y="7"/>
                </a:lnTo>
                <a:lnTo>
                  <a:pt x="428" y="3"/>
                </a:lnTo>
                <a:lnTo>
                  <a:pt x="452" y="2"/>
                </a:lnTo>
                <a:lnTo>
                  <a:pt x="476" y="0"/>
                </a:lnTo>
                <a:lnTo>
                  <a:pt x="476" y="0"/>
                </a:lnTo>
                <a:lnTo>
                  <a:pt x="501" y="2"/>
                </a:lnTo>
                <a:lnTo>
                  <a:pt x="525" y="3"/>
                </a:lnTo>
                <a:lnTo>
                  <a:pt x="548" y="7"/>
                </a:lnTo>
                <a:lnTo>
                  <a:pt x="572" y="10"/>
                </a:lnTo>
                <a:lnTo>
                  <a:pt x="594" y="16"/>
                </a:lnTo>
                <a:lnTo>
                  <a:pt x="617" y="23"/>
                </a:lnTo>
                <a:lnTo>
                  <a:pt x="640" y="30"/>
                </a:lnTo>
                <a:lnTo>
                  <a:pt x="661" y="38"/>
                </a:lnTo>
                <a:lnTo>
                  <a:pt x="681" y="47"/>
                </a:lnTo>
                <a:lnTo>
                  <a:pt x="702" y="57"/>
                </a:lnTo>
                <a:lnTo>
                  <a:pt x="721" y="69"/>
                </a:lnTo>
                <a:lnTo>
                  <a:pt x="740" y="82"/>
                </a:lnTo>
                <a:lnTo>
                  <a:pt x="760" y="96"/>
                </a:lnTo>
                <a:lnTo>
                  <a:pt x="777" y="109"/>
                </a:lnTo>
                <a:lnTo>
                  <a:pt x="794" y="125"/>
                </a:lnTo>
                <a:lnTo>
                  <a:pt x="812" y="141"/>
                </a:lnTo>
                <a:lnTo>
                  <a:pt x="827" y="156"/>
                </a:lnTo>
                <a:lnTo>
                  <a:pt x="843" y="174"/>
                </a:lnTo>
                <a:lnTo>
                  <a:pt x="857" y="191"/>
                </a:lnTo>
                <a:lnTo>
                  <a:pt x="869" y="210"/>
                </a:lnTo>
                <a:lnTo>
                  <a:pt x="881" y="229"/>
                </a:lnTo>
                <a:lnTo>
                  <a:pt x="893" y="250"/>
                </a:lnTo>
                <a:lnTo>
                  <a:pt x="904" y="269"/>
                </a:lnTo>
                <a:lnTo>
                  <a:pt x="912" y="292"/>
                </a:lnTo>
                <a:lnTo>
                  <a:pt x="921" y="313"/>
                </a:lnTo>
                <a:lnTo>
                  <a:pt x="930" y="335"/>
                </a:lnTo>
                <a:lnTo>
                  <a:pt x="935" y="358"/>
                </a:lnTo>
                <a:lnTo>
                  <a:pt x="940" y="380"/>
                </a:lnTo>
                <a:lnTo>
                  <a:pt x="945" y="403"/>
                </a:lnTo>
                <a:lnTo>
                  <a:pt x="949" y="427"/>
                </a:lnTo>
                <a:lnTo>
                  <a:pt x="951" y="452"/>
                </a:lnTo>
                <a:lnTo>
                  <a:pt x="951" y="476"/>
                </a:lnTo>
                <a:lnTo>
                  <a:pt x="951" y="476"/>
                </a:lnTo>
                <a:close/>
              </a:path>
            </a:pathLst>
          </a:custGeom>
          <a:solidFill>
            <a:srgbClr val="7B83EB"/>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4" name="Freeform 11">
            <a:extLst>
              <a:ext uri="{FF2B5EF4-FFF2-40B4-BE49-F238E27FC236}">
                <a16:creationId xmlns:a16="http://schemas.microsoft.com/office/drawing/2014/main" id="{41CA78C8-13F4-4884-95A2-4CF67CC5E739}"/>
              </a:ext>
            </a:extLst>
          </p:cNvPr>
          <p:cNvSpPr>
            <a:spLocks/>
          </p:cNvSpPr>
          <p:nvPr/>
        </p:nvSpPr>
        <p:spPr bwMode="auto">
          <a:xfrm>
            <a:off x="6274071" y="4577815"/>
            <a:ext cx="872936" cy="436468"/>
          </a:xfrm>
          <a:custGeom>
            <a:avLst/>
            <a:gdLst>
              <a:gd name="T0" fmla="*/ 1899 w 1899"/>
              <a:gd name="T1" fmla="*/ 474 h 950"/>
              <a:gd name="T2" fmla="*/ 1899 w 1899"/>
              <a:gd name="T3" fmla="*/ 950 h 950"/>
              <a:gd name="T4" fmla="*/ 0 w 1899"/>
              <a:gd name="T5" fmla="*/ 950 h 950"/>
              <a:gd name="T6" fmla="*/ 0 w 1899"/>
              <a:gd name="T7" fmla="*/ 474 h 950"/>
              <a:gd name="T8" fmla="*/ 0 w 1899"/>
              <a:gd name="T9" fmla="*/ 474 h 950"/>
              <a:gd name="T10" fmla="*/ 2 w 1899"/>
              <a:gd name="T11" fmla="*/ 448 h 950"/>
              <a:gd name="T12" fmla="*/ 7 w 1899"/>
              <a:gd name="T13" fmla="*/ 422 h 950"/>
              <a:gd name="T14" fmla="*/ 14 w 1899"/>
              <a:gd name="T15" fmla="*/ 396 h 950"/>
              <a:gd name="T16" fmla="*/ 24 w 1899"/>
              <a:gd name="T17" fmla="*/ 372 h 950"/>
              <a:gd name="T18" fmla="*/ 38 w 1899"/>
              <a:gd name="T19" fmla="*/ 347 h 950"/>
              <a:gd name="T20" fmla="*/ 56 w 1899"/>
              <a:gd name="T21" fmla="*/ 325 h 950"/>
              <a:gd name="T22" fmla="*/ 73 w 1899"/>
              <a:gd name="T23" fmla="*/ 304 h 950"/>
              <a:gd name="T24" fmla="*/ 95 w 1899"/>
              <a:gd name="T25" fmla="*/ 285 h 950"/>
              <a:gd name="T26" fmla="*/ 95 w 1899"/>
              <a:gd name="T27" fmla="*/ 285 h 950"/>
              <a:gd name="T28" fmla="*/ 141 w 1899"/>
              <a:gd name="T29" fmla="*/ 254 h 950"/>
              <a:gd name="T30" fmla="*/ 188 w 1899"/>
              <a:gd name="T31" fmla="*/ 222 h 950"/>
              <a:gd name="T32" fmla="*/ 238 w 1899"/>
              <a:gd name="T33" fmla="*/ 193 h 950"/>
              <a:gd name="T34" fmla="*/ 290 w 1899"/>
              <a:gd name="T35" fmla="*/ 167 h 950"/>
              <a:gd name="T36" fmla="*/ 290 w 1899"/>
              <a:gd name="T37" fmla="*/ 167 h 950"/>
              <a:gd name="T38" fmla="*/ 354 w 1899"/>
              <a:gd name="T39" fmla="*/ 134 h 950"/>
              <a:gd name="T40" fmla="*/ 422 w 1899"/>
              <a:gd name="T41" fmla="*/ 106 h 950"/>
              <a:gd name="T42" fmla="*/ 490 w 1899"/>
              <a:gd name="T43" fmla="*/ 80 h 950"/>
              <a:gd name="T44" fmla="*/ 558 w 1899"/>
              <a:gd name="T45" fmla="*/ 59 h 950"/>
              <a:gd name="T46" fmla="*/ 558 w 1899"/>
              <a:gd name="T47" fmla="*/ 59 h 950"/>
              <a:gd name="T48" fmla="*/ 606 w 1899"/>
              <a:gd name="T49" fmla="*/ 47 h 950"/>
              <a:gd name="T50" fmla="*/ 655 w 1899"/>
              <a:gd name="T51" fmla="*/ 35 h 950"/>
              <a:gd name="T52" fmla="*/ 705 w 1899"/>
              <a:gd name="T53" fmla="*/ 24 h 950"/>
              <a:gd name="T54" fmla="*/ 754 w 1899"/>
              <a:gd name="T55" fmla="*/ 16 h 950"/>
              <a:gd name="T56" fmla="*/ 803 w 1899"/>
              <a:gd name="T57" fmla="*/ 9 h 950"/>
              <a:gd name="T58" fmla="*/ 851 w 1899"/>
              <a:gd name="T59" fmla="*/ 3 h 950"/>
              <a:gd name="T60" fmla="*/ 900 w 1899"/>
              <a:gd name="T61" fmla="*/ 0 h 950"/>
              <a:gd name="T62" fmla="*/ 950 w 1899"/>
              <a:gd name="T63" fmla="*/ 0 h 950"/>
              <a:gd name="T64" fmla="*/ 950 w 1899"/>
              <a:gd name="T65" fmla="*/ 0 h 950"/>
              <a:gd name="T66" fmla="*/ 1002 w 1899"/>
              <a:gd name="T67" fmla="*/ 0 h 950"/>
              <a:gd name="T68" fmla="*/ 1055 w 1899"/>
              <a:gd name="T69" fmla="*/ 3 h 950"/>
              <a:gd name="T70" fmla="*/ 1105 w 1899"/>
              <a:gd name="T71" fmla="*/ 9 h 950"/>
              <a:gd name="T72" fmla="*/ 1154 w 1899"/>
              <a:gd name="T73" fmla="*/ 16 h 950"/>
              <a:gd name="T74" fmla="*/ 1202 w 1899"/>
              <a:gd name="T75" fmla="*/ 24 h 950"/>
              <a:gd name="T76" fmla="*/ 1251 w 1899"/>
              <a:gd name="T77" fmla="*/ 35 h 950"/>
              <a:gd name="T78" fmla="*/ 1296 w 1899"/>
              <a:gd name="T79" fmla="*/ 47 h 950"/>
              <a:gd name="T80" fmla="*/ 1341 w 1899"/>
              <a:gd name="T81" fmla="*/ 59 h 950"/>
              <a:gd name="T82" fmla="*/ 1341 w 1899"/>
              <a:gd name="T83" fmla="*/ 59 h 950"/>
              <a:gd name="T84" fmla="*/ 1404 w 1899"/>
              <a:gd name="T85" fmla="*/ 78 h 950"/>
              <a:gd name="T86" fmla="*/ 1466 w 1899"/>
              <a:gd name="T87" fmla="*/ 99 h 950"/>
              <a:gd name="T88" fmla="*/ 1527 w 1899"/>
              <a:gd name="T89" fmla="*/ 123 h 950"/>
              <a:gd name="T90" fmla="*/ 1586 w 1899"/>
              <a:gd name="T91" fmla="*/ 149 h 950"/>
              <a:gd name="T92" fmla="*/ 1645 w 1899"/>
              <a:gd name="T93" fmla="*/ 179 h 950"/>
              <a:gd name="T94" fmla="*/ 1701 w 1899"/>
              <a:gd name="T95" fmla="*/ 212 h 950"/>
              <a:gd name="T96" fmla="*/ 1727 w 1899"/>
              <a:gd name="T97" fmla="*/ 227 h 950"/>
              <a:gd name="T98" fmla="*/ 1755 w 1899"/>
              <a:gd name="T99" fmla="*/ 247 h 950"/>
              <a:gd name="T100" fmla="*/ 1779 w 1899"/>
              <a:gd name="T101" fmla="*/ 266 h 950"/>
              <a:gd name="T102" fmla="*/ 1805 w 1899"/>
              <a:gd name="T103" fmla="*/ 285 h 950"/>
              <a:gd name="T104" fmla="*/ 1805 w 1899"/>
              <a:gd name="T105" fmla="*/ 285 h 950"/>
              <a:gd name="T106" fmla="*/ 1826 w 1899"/>
              <a:gd name="T107" fmla="*/ 304 h 950"/>
              <a:gd name="T108" fmla="*/ 1845 w 1899"/>
              <a:gd name="T109" fmla="*/ 325 h 950"/>
              <a:gd name="T110" fmla="*/ 1861 w 1899"/>
              <a:gd name="T111" fmla="*/ 347 h 950"/>
              <a:gd name="T112" fmla="*/ 1875 w 1899"/>
              <a:gd name="T113" fmla="*/ 372 h 950"/>
              <a:gd name="T114" fmla="*/ 1885 w 1899"/>
              <a:gd name="T115" fmla="*/ 396 h 950"/>
              <a:gd name="T116" fmla="*/ 1894 w 1899"/>
              <a:gd name="T117" fmla="*/ 422 h 950"/>
              <a:gd name="T118" fmla="*/ 1897 w 1899"/>
              <a:gd name="T119" fmla="*/ 448 h 950"/>
              <a:gd name="T120" fmla="*/ 1899 w 1899"/>
              <a:gd name="T121" fmla="*/ 474 h 950"/>
              <a:gd name="T122" fmla="*/ 1899 w 1899"/>
              <a:gd name="T123" fmla="*/ 474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9" h="950">
                <a:moveTo>
                  <a:pt x="1899" y="474"/>
                </a:moveTo>
                <a:lnTo>
                  <a:pt x="1899" y="950"/>
                </a:lnTo>
                <a:lnTo>
                  <a:pt x="0" y="950"/>
                </a:lnTo>
                <a:lnTo>
                  <a:pt x="0" y="474"/>
                </a:lnTo>
                <a:lnTo>
                  <a:pt x="0" y="474"/>
                </a:lnTo>
                <a:lnTo>
                  <a:pt x="2" y="448"/>
                </a:lnTo>
                <a:lnTo>
                  <a:pt x="7" y="422"/>
                </a:lnTo>
                <a:lnTo>
                  <a:pt x="14" y="396"/>
                </a:lnTo>
                <a:lnTo>
                  <a:pt x="24" y="372"/>
                </a:lnTo>
                <a:lnTo>
                  <a:pt x="38" y="347"/>
                </a:lnTo>
                <a:lnTo>
                  <a:pt x="56" y="325"/>
                </a:lnTo>
                <a:lnTo>
                  <a:pt x="73" y="304"/>
                </a:lnTo>
                <a:lnTo>
                  <a:pt x="95" y="285"/>
                </a:lnTo>
                <a:lnTo>
                  <a:pt x="95" y="285"/>
                </a:lnTo>
                <a:lnTo>
                  <a:pt x="141" y="254"/>
                </a:lnTo>
                <a:lnTo>
                  <a:pt x="188" y="222"/>
                </a:lnTo>
                <a:lnTo>
                  <a:pt x="238" y="193"/>
                </a:lnTo>
                <a:lnTo>
                  <a:pt x="290" y="167"/>
                </a:lnTo>
                <a:lnTo>
                  <a:pt x="290" y="167"/>
                </a:lnTo>
                <a:lnTo>
                  <a:pt x="354" y="134"/>
                </a:lnTo>
                <a:lnTo>
                  <a:pt x="422" y="106"/>
                </a:lnTo>
                <a:lnTo>
                  <a:pt x="490" y="80"/>
                </a:lnTo>
                <a:lnTo>
                  <a:pt x="558" y="59"/>
                </a:lnTo>
                <a:lnTo>
                  <a:pt x="558" y="59"/>
                </a:lnTo>
                <a:lnTo>
                  <a:pt x="606" y="47"/>
                </a:lnTo>
                <a:lnTo>
                  <a:pt x="655" y="35"/>
                </a:lnTo>
                <a:lnTo>
                  <a:pt x="705" y="24"/>
                </a:lnTo>
                <a:lnTo>
                  <a:pt x="754" y="16"/>
                </a:lnTo>
                <a:lnTo>
                  <a:pt x="803" y="9"/>
                </a:lnTo>
                <a:lnTo>
                  <a:pt x="851" y="3"/>
                </a:lnTo>
                <a:lnTo>
                  <a:pt x="900" y="0"/>
                </a:lnTo>
                <a:lnTo>
                  <a:pt x="950" y="0"/>
                </a:lnTo>
                <a:lnTo>
                  <a:pt x="950" y="0"/>
                </a:lnTo>
                <a:lnTo>
                  <a:pt x="1002" y="0"/>
                </a:lnTo>
                <a:lnTo>
                  <a:pt x="1055" y="3"/>
                </a:lnTo>
                <a:lnTo>
                  <a:pt x="1105" y="9"/>
                </a:lnTo>
                <a:lnTo>
                  <a:pt x="1154" y="16"/>
                </a:lnTo>
                <a:lnTo>
                  <a:pt x="1202" y="24"/>
                </a:lnTo>
                <a:lnTo>
                  <a:pt x="1251" y="35"/>
                </a:lnTo>
                <a:lnTo>
                  <a:pt x="1296" y="47"/>
                </a:lnTo>
                <a:lnTo>
                  <a:pt x="1341" y="59"/>
                </a:lnTo>
                <a:lnTo>
                  <a:pt x="1341" y="59"/>
                </a:lnTo>
                <a:lnTo>
                  <a:pt x="1404" y="78"/>
                </a:lnTo>
                <a:lnTo>
                  <a:pt x="1466" y="99"/>
                </a:lnTo>
                <a:lnTo>
                  <a:pt x="1527" y="123"/>
                </a:lnTo>
                <a:lnTo>
                  <a:pt x="1586" y="149"/>
                </a:lnTo>
                <a:lnTo>
                  <a:pt x="1645" y="179"/>
                </a:lnTo>
                <a:lnTo>
                  <a:pt x="1701" y="212"/>
                </a:lnTo>
                <a:lnTo>
                  <a:pt x="1727" y="227"/>
                </a:lnTo>
                <a:lnTo>
                  <a:pt x="1755" y="247"/>
                </a:lnTo>
                <a:lnTo>
                  <a:pt x="1779" y="266"/>
                </a:lnTo>
                <a:lnTo>
                  <a:pt x="1805" y="285"/>
                </a:lnTo>
                <a:lnTo>
                  <a:pt x="1805" y="285"/>
                </a:lnTo>
                <a:lnTo>
                  <a:pt x="1826" y="304"/>
                </a:lnTo>
                <a:lnTo>
                  <a:pt x="1845" y="325"/>
                </a:lnTo>
                <a:lnTo>
                  <a:pt x="1861" y="347"/>
                </a:lnTo>
                <a:lnTo>
                  <a:pt x="1875" y="372"/>
                </a:lnTo>
                <a:lnTo>
                  <a:pt x="1885" y="396"/>
                </a:lnTo>
                <a:lnTo>
                  <a:pt x="1894" y="422"/>
                </a:lnTo>
                <a:lnTo>
                  <a:pt x="1897" y="448"/>
                </a:lnTo>
                <a:lnTo>
                  <a:pt x="1899" y="474"/>
                </a:lnTo>
                <a:lnTo>
                  <a:pt x="1899" y="474"/>
                </a:lnTo>
                <a:close/>
              </a:path>
            </a:pathLst>
          </a:custGeom>
          <a:solidFill>
            <a:srgbClr val="7B83EB"/>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grpSp>
        <p:nvGrpSpPr>
          <p:cNvPr id="45" name="Group 44">
            <a:extLst>
              <a:ext uri="{FF2B5EF4-FFF2-40B4-BE49-F238E27FC236}">
                <a16:creationId xmlns:a16="http://schemas.microsoft.com/office/drawing/2014/main" id="{177C8ADE-DAF5-4029-81BB-FFF87111D892}"/>
              </a:ext>
            </a:extLst>
          </p:cNvPr>
          <p:cNvGrpSpPr/>
          <p:nvPr/>
        </p:nvGrpSpPr>
        <p:grpSpPr>
          <a:xfrm>
            <a:off x="6282283" y="4343601"/>
            <a:ext cx="147400" cy="256164"/>
            <a:chOff x="6287398" y="4266626"/>
            <a:chExt cx="94644" cy="164480"/>
          </a:xfrm>
        </p:grpSpPr>
        <p:sp>
          <p:nvSpPr>
            <p:cNvPr id="35" name="Rectangle 12">
              <a:extLst>
                <a:ext uri="{FF2B5EF4-FFF2-40B4-BE49-F238E27FC236}">
                  <a16:creationId xmlns:a16="http://schemas.microsoft.com/office/drawing/2014/main" id="{81A15626-ED72-43BE-BBA2-243A8831E157}"/>
                </a:ext>
              </a:extLst>
            </p:cNvPr>
            <p:cNvSpPr>
              <a:spLocks noChangeArrowheads="1"/>
            </p:cNvSpPr>
            <p:nvPr/>
          </p:nvSpPr>
          <p:spPr bwMode="auto">
            <a:xfrm>
              <a:off x="6287398" y="4332786"/>
              <a:ext cx="9189" cy="32161"/>
            </a:xfrm>
            <a:prstGeom prst="rect">
              <a:avLst/>
            </a:prstGeom>
            <a:solidFill>
              <a:srgbClr val="3E4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6" name="Rectangle 13">
              <a:extLst>
                <a:ext uri="{FF2B5EF4-FFF2-40B4-BE49-F238E27FC236}">
                  <a16:creationId xmlns:a16="http://schemas.microsoft.com/office/drawing/2014/main" id="{775C7540-BEE6-4C52-B294-ED0FB890ACF0}"/>
                </a:ext>
              </a:extLst>
            </p:cNvPr>
            <p:cNvSpPr>
              <a:spLocks noChangeArrowheads="1"/>
            </p:cNvSpPr>
            <p:nvPr/>
          </p:nvSpPr>
          <p:spPr bwMode="auto">
            <a:xfrm>
              <a:off x="6315883" y="4321759"/>
              <a:ext cx="9189" cy="55133"/>
            </a:xfrm>
            <a:prstGeom prst="rect">
              <a:avLst/>
            </a:prstGeom>
            <a:solidFill>
              <a:srgbClr val="3E4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7" name="Rectangle 14">
              <a:extLst>
                <a:ext uri="{FF2B5EF4-FFF2-40B4-BE49-F238E27FC236}">
                  <a16:creationId xmlns:a16="http://schemas.microsoft.com/office/drawing/2014/main" id="{0F76B70A-F1E5-4489-8F6D-FA27CD011769}"/>
                </a:ext>
              </a:extLst>
            </p:cNvPr>
            <p:cNvSpPr>
              <a:spLocks noChangeArrowheads="1"/>
            </p:cNvSpPr>
            <p:nvPr/>
          </p:nvSpPr>
          <p:spPr bwMode="auto">
            <a:xfrm>
              <a:off x="6345287" y="4295112"/>
              <a:ext cx="8270" cy="107509"/>
            </a:xfrm>
            <a:prstGeom prst="rect">
              <a:avLst/>
            </a:prstGeom>
            <a:solidFill>
              <a:srgbClr val="3E4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8" name="Rectangle 15">
              <a:extLst>
                <a:ext uri="{FF2B5EF4-FFF2-40B4-BE49-F238E27FC236}">
                  <a16:creationId xmlns:a16="http://schemas.microsoft.com/office/drawing/2014/main" id="{29F22CE6-C99B-4195-8BA8-0ED8AB97A183}"/>
                </a:ext>
              </a:extLst>
            </p:cNvPr>
            <p:cNvSpPr>
              <a:spLocks noChangeArrowheads="1"/>
            </p:cNvSpPr>
            <p:nvPr/>
          </p:nvSpPr>
          <p:spPr bwMode="auto">
            <a:xfrm>
              <a:off x="6373772" y="4266626"/>
              <a:ext cx="8270" cy="164480"/>
            </a:xfrm>
            <a:prstGeom prst="rect">
              <a:avLst/>
            </a:prstGeom>
            <a:solidFill>
              <a:srgbClr val="3E4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grpSp>
      <p:grpSp>
        <p:nvGrpSpPr>
          <p:cNvPr id="58" name="Group 57">
            <a:extLst>
              <a:ext uri="{FF2B5EF4-FFF2-40B4-BE49-F238E27FC236}">
                <a16:creationId xmlns:a16="http://schemas.microsoft.com/office/drawing/2014/main" id="{B345BDED-3564-4E13-81F1-0B723809C7D7}"/>
              </a:ext>
            </a:extLst>
          </p:cNvPr>
          <p:cNvGrpSpPr/>
          <p:nvPr/>
        </p:nvGrpSpPr>
        <p:grpSpPr>
          <a:xfrm>
            <a:off x="10048889" y="4032708"/>
            <a:ext cx="1233033" cy="1197676"/>
            <a:chOff x="10045700" y="3811588"/>
            <a:chExt cx="1328738" cy="1290637"/>
          </a:xfrm>
          <a:solidFill>
            <a:srgbClr val="038285"/>
          </a:solidFill>
        </p:grpSpPr>
        <p:sp>
          <p:nvSpPr>
            <p:cNvPr id="54" name="Freeform 24">
              <a:extLst>
                <a:ext uri="{FF2B5EF4-FFF2-40B4-BE49-F238E27FC236}">
                  <a16:creationId xmlns:a16="http://schemas.microsoft.com/office/drawing/2014/main" id="{960E1558-2B14-4F81-824D-2AD7B967C515}"/>
                </a:ext>
              </a:extLst>
            </p:cNvPr>
            <p:cNvSpPr>
              <a:spLocks/>
            </p:cNvSpPr>
            <p:nvPr/>
          </p:nvSpPr>
          <p:spPr bwMode="auto">
            <a:xfrm>
              <a:off x="10898188" y="3811588"/>
              <a:ext cx="476250" cy="455612"/>
            </a:xfrm>
            <a:custGeom>
              <a:avLst/>
              <a:gdLst>
                <a:gd name="T0" fmla="*/ 0 w 300"/>
                <a:gd name="T1" fmla="*/ 144 h 287"/>
                <a:gd name="T2" fmla="*/ 4 w 300"/>
                <a:gd name="T3" fmla="*/ 172 h 287"/>
                <a:gd name="T4" fmla="*/ 12 w 300"/>
                <a:gd name="T5" fmla="*/ 199 h 287"/>
                <a:gd name="T6" fmla="*/ 26 w 300"/>
                <a:gd name="T7" fmla="*/ 224 h 287"/>
                <a:gd name="T8" fmla="*/ 44 w 300"/>
                <a:gd name="T9" fmla="*/ 244 h 287"/>
                <a:gd name="T10" fmla="*/ 67 w 300"/>
                <a:gd name="T11" fmla="*/ 263 h 287"/>
                <a:gd name="T12" fmla="*/ 92 w 300"/>
                <a:gd name="T13" fmla="*/ 275 h 287"/>
                <a:gd name="T14" fmla="*/ 120 w 300"/>
                <a:gd name="T15" fmla="*/ 283 h 287"/>
                <a:gd name="T16" fmla="*/ 150 w 300"/>
                <a:gd name="T17" fmla="*/ 287 h 287"/>
                <a:gd name="T18" fmla="*/ 165 w 300"/>
                <a:gd name="T19" fmla="*/ 285 h 287"/>
                <a:gd name="T20" fmla="*/ 195 w 300"/>
                <a:gd name="T21" fmla="*/ 280 h 287"/>
                <a:gd name="T22" fmla="*/ 221 w 300"/>
                <a:gd name="T23" fmla="*/ 269 h 287"/>
                <a:gd name="T24" fmla="*/ 245 w 300"/>
                <a:gd name="T25" fmla="*/ 253 h 287"/>
                <a:gd name="T26" fmla="*/ 266 w 300"/>
                <a:gd name="T27" fmla="*/ 234 h 287"/>
                <a:gd name="T28" fmla="*/ 282 w 300"/>
                <a:gd name="T29" fmla="*/ 211 h 287"/>
                <a:gd name="T30" fmla="*/ 293 w 300"/>
                <a:gd name="T31" fmla="*/ 186 h 287"/>
                <a:gd name="T32" fmla="*/ 299 w 300"/>
                <a:gd name="T33" fmla="*/ 158 h 287"/>
                <a:gd name="T34" fmla="*/ 300 w 300"/>
                <a:gd name="T35" fmla="*/ 144 h 287"/>
                <a:gd name="T36" fmla="*/ 297 w 300"/>
                <a:gd name="T37" fmla="*/ 114 h 287"/>
                <a:gd name="T38" fmla="*/ 289 w 300"/>
                <a:gd name="T39" fmla="*/ 88 h 287"/>
                <a:gd name="T40" fmla="*/ 275 w 300"/>
                <a:gd name="T41" fmla="*/ 63 h 287"/>
                <a:gd name="T42" fmla="*/ 257 w 300"/>
                <a:gd name="T43" fmla="*/ 42 h 287"/>
                <a:gd name="T44" fmla="*/ 234 w 300"/>
                <a:gd name="T45" fmla="*/ 25 h 287"/>
                <a:gd name="T46" fmla="*/ 209 w 300"/>
                <a:gd name="T47" fmla="*/ 11 h 287"/>
                <a:gd name="T48" fmla="*/ 180 w 300"/>
                <a:gd name="T49" fmla="*/ 3 h 287"/>
                <a:gd name="T50" fmla="*/ 150 w 300"/>
                <a:gd name="T51" fmla="*/ 0 h 287"/>
                <a:gd name="T52" fmla="*/ 135 w 300"/>
                <a:gd name="T53" fmla="*/ 1 h 287"/>
                <a:gd name="T54" fmla="*/ 106 w 300"/>
                <a:gd name="T55" fmla="*/ 7 h 287"/>
                <a:gd name="T56" fmla="*/ 79 w 300"/>
                <a:gd name="T57" fmla="*/ 17 h 287"/>
                <a:gd name="T58" fmla="*/ 55 w 300"/>
                <a:gd name="T59" fmla="*/ 33 h 287"/>
                <a:gd name="T60" fmla="*/ 35 w 300"/>
                <a:gd name="T61" fmla="*/ 53 h 287"/>
                <a:gd name="T62" fmla="*/ 19 w 300"/>
                <a:gd name="T63" fmla="*/ 75 h 287"/>
                <a:gd name="T64" fmla="*/ 7 w 300"/>
                <a:gd name="T65" fmla="*/ 100 h 287"/>
                <a:gd name="T66" fmla="*/ 2 w 300"/>
                <a:gd name="T67" fmla="*/ 129 h 287"/>
                <a:gd name="T68" fmla="*/ 0 w 300"/>
                <a:gd name="T69" fmla="*/ 1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287">
                  <a:moveTo>
                    <a:pt x="0" y="144"/>
                  </a:moveTo>
                  <a:lnTo>
                    <a:pt x="0" y="144"/>
                  </a:lnTo>
                  <a:lnTo>
                    <a:pt x="2" y="158"/>
                  </a:lnTo>
                  <a:lnTo>
                    <a:pt x="4" y="172"/>
                  </a:lnTo>
                  <a:lnTo>
                    <a:pt x="7" y="186"/>
                  </a:lnTo>
                  <a:lnTo>
                    <a:pt x="12" y="199"/>
                  </a:lnTo>
                  <a:lnTo>
                    <a:pt x="19" y="211"/>
                  </a:lnTo>
                  <a:lnTo>
                    <a:pt x="26" y="224"/>
                  </a:lnTo>
                  <a:lnTo>
                    <a:pt x="35" y="234"/>
                  </a:lnTo>
                  <a:lnTo>
                    <a:pt x="44" y="244"/>
                  </a:lnTo>
                  <a:lnTo>
                    <a:pt x="55" y="253"/>
                  </a:lnTo>
                  <a:lnTo>
                    <a:pt x="67" y="263"/>
                  </a:lnTo>
                  <a:lnTo>
                    <a:pt x="79" y="269"/>
                  </a:lnTo>
                  <a:lnTo>
                    <a:pt x="92" y="275"/>
                  </a:lnTo>
                  <a:lnTo>
                    <a:pt x="106" y="280"/>
                  </a:lnTo>
                  <a:lnTo>
                    <a:pt x="120" y="283"/>
                  </a:lnTo>
                  <a:lnTo>
                    <a:pt x="135" y="285"/>
                  </a:lnTo>
                  <a:lnTo>
                    <a:pt x="150" y="287"/>
                  </a:lnTo>
                  <a:lnTo>
                    <a:pt x="150" y="287"/>
                  </a:lnTo>
                  <a:lnTo>
                    <a:pt x="165" y="285"/>
                  </a:lnTo>
                  <a:lnTo>
                    <a:pt x="180" y="283"/>
                  </a:lnTo>
                  <a:lnTo>
                    <a:pt x="195" y="280"/>
                  </a:lnTo>
                  <a:lnTo>
                    <a:pt x="209" y="275"/>
                  </a:lnTo>
                  <a:lnTo>
                    <a:pt x="221" y="269"/>
                  </a:lnTo>
                  <a:lnTo>
                    <a:pt x="234" y="263"/>
                  </a:lnTo>
                  <a:lnTo>
                    <a:pt x="245" y="253"/>
                  </a:lnTo>
                  <a:lnTo>
                    <a:pt x="257" y="244"/>
                  </a:lnTo>
                  <a:lnTo>
                    <a:pt x="266" y="234"/>
                  </a:lnTo>
                  <a:lnTo>
                    <a:pt x="275" y="224"/>
                  </a:lnTo>
                  <a:lnTo>
                    <a:pt x="282" y="211"/>
                  </a:lnTo>
                  <a:lnTo>
                    <a:pt x="289" y="199"/>
                  </a:lnTo>
                  <a:lnTo>
                    <a:pt x="293" y="186"/>
                  </a:lnTo>
                  <a:lnTo>
                    <a:pt x="297" y="172"/>
                  </a:lnTo>
                  <a:lnTo>
                    <a:pt x="299" y="158"/>
                  </a:lnTo>
                  <a:lnTo>
                    <a:pt x="300" y="144"/>
                  </a:lnTo>
                  <a:lnTo>
                    <a:pt x="300" y="144"/>
                  </a:lnTo>
                  <a:lnTo>
                    <a:pt x="299" y="129"/>
                  </a:lnTo>
                  <a:lnTo>
                    <a:pt x="297" y="114"/>
                  </a:lnTo>
                  <a:lnTo>
                    <a:pt x="293" y="100"/>
                  </a:lnTo>
                  <a:lnTo>
                    <a:pt x="289" y="88"/>
                  </a:lnTo>
                  <a:lnTo>
                    <a:pt x="282" y="75"/>
                  </a:lnTo>
                  <a:lnTo>
                    <a:pt x="275" y="63"/>
                  </a:lnTo>
                  <a:lnTo>
                    <a:pt x="266" y="53"/>
                  </a:lnTo>
                  <a:lnTo>
                    <a:pt x="257" y="42"/>
                  </a:lnTo>
                  <a:lnTo>
                    <a:pt x="245" y="33"/>
                  </a:lnTo>
                  <a:lnTo>
                    <a:pt x="234" y="25"/>
                  </a:lnTo>
                  <a:lnTo>
                    <a:pt x="221" y="17"/>
                  </a:lnTo>
                  <a:lnTo>
                    <a:pt x="209" y="11"/>
                  </a:lnTo>
                  <a:lnTo>
                    <a:pt x="195" y="7"/>
                  </a:lnTo>
                  <a:lnTo>
                    <a:pt x="180" y="3"/>
                  </a:lnTo>
                  <a:lnTo>
                    <a:pt x="165" y="1"/>
                  </a:lnTo>
                  <a:lnTo>
                    <a:pt x="150" y="0"/>
                  </a:lnTo>
                  <a:lnTo>
                    <a:pt x="150" y="0"/>
                  </a:lnTo>
                  <a:lnTo>
                    <a:pt x="135" y="1"/>
                  </a:lnTo>
                  <a:lnTo>
                    <a:pt x="120" y="3"/>
                  </a:lnTo>
                  <a:lnTo>
                    <a:pt x="106" y="7"/>
                  </a:lnTo>
                  <a:lnTo>
                    <a:pt x="92" y="11"/>
                  </a:lnTo>
                  <a:lnTo>
                    <a:pt x="79" y="17"/>
                  </a:lnTo>
                  <a:lnTo>
                    <a:pt x="67" y="25"/>
                  </a:lnTo>
                  <a:lnTo>
                    <a:pt x="55" y="33"/>
                  </a:lnTo>
                  <a:lnTo>
                    <a:pt x="44" y="42"/>
                  </a:lnTo>
                  <a:lnTo>
                    <a:pt x="35" y="53"/>
                  </a:lnTo>
                  <a:lnTo>
                    <a:pt x="26" y="63"/>
                  </a:lnTo>
                  <a:lnTo>
                    <a:pt x="19" y="75"/>
                  </a:lnTo>
                  <a:lnTo>
                    <a:pt x="12" y="88"/>
                  </a:lnTo>
                  <a:lnTo>
                    <a:pt x="7" y="100"/>
                  </a:lnTo>
                  <a:lnTo>
                    <a:pt x="4" y="114"/>
                  </a:lnTo>
                  <a:lnTo>
                    <a:pt x="2" y="129"/>
                  </a:lnTo>
                  <a:lnTo>
                    <a:pt x="0" y="144"/>
                  </a:lnTo>
                  <a:lnTo>
                    <a:pt x="0"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55" name="Freeform 25">
              <a:extLst>
                <a:ext uri="{FF2B5EF4-FFF2-40B4-BE49-F238E27FC236}">
                  <a16:creationId xmlns:a16="http://schemas.microsoft.com/office/drawing/2014/main" id="{90927706-A4EC-4661-A8CF-419F4A337AC5}"/>
                </a:ext>
              </a:extLst>
            </p:cNvPr>
            <p:cNvSpPr>
              <a:spLocks noEditPoints="1"/>
            </p:cNvSpPr>
            <p:nvPr/>
          </p:nvSpPr>
          <p:spPr bwMode="auto">
            <a:xfrm>
              <a:off x="10045700" y="3846513"/>
              <a:ext cx="693738" cy="809625"/>
            </a:xfrm>
            <a:custGeom>
              <a:avLst/>
              <a:gdLst>
                <a:gd name="T0" fmla="*/ 17 w 437"/>
                <a:gd name="T1" fmla="*/ 1 h 510"/>
                <a:gd name="T2" fmla="*/ 17 w 437"/>
                <a:gd name="T3" fmla="*/ 1 h 510"/>
                <a:gd name="T4" fmla="*/ 14 w 437"/>
                <a:gd name="T5" fmla="*/ 0 h 510"/>
                <a:gd name="T6" fmla="*/ 14 w 437"/>
                <a:gd name="T7" fmla="*/ 0 h 510"/>
                <a:gd name="T8" fmla="*/ 9 w 437"/>
                <a:gd name="T9" fmla="*/ 1 h 510"/>
                <a:gd name="T10" fmla="*/ 5 w 437"/>
                <a:gd name="T11" fmla="*/ 3 h 510"/>
                <a:gd name="T12" fmla="*/ 1 w 437"/>
                <a:gd name="T13" fmla="*/ 8 h 510"/>
                <a:gd name="T14" fmla="*/ 0 w 437"/>
                <a:gd name="T15" fmla="*/ 12 h 510"/>
                <a:gd name="T16" fmla="*/ 0 w 437"/>
                <a:gd name="T17" fmla="*/ 302 h 510"/>
                <a:gd name="T18" fmla="*/ 0 w 437"/>
                <a:gd name="T19" fmla="*/ 302 h 510"/>
                <a:gd name="T20" fmla="*/ 0 w 437"/>
                <a:gd name="T21" fmla="*/ 303 h 510"/>
                <a:gd name="T22" fmla="*/ 0 w 437"/>
                <a:gd name="T23" fmla="*/ 303 h 510"/>
                <a:gd name="T24" fmla="*/ 2 w 437"/>
                <a:gd name="T25" fmla="*/ 308 h 510"/>
                <a:gd name="T26" fmla="*/ 7 w 437"/>
                <a:gd name="T27" fmla="*/ 313 h 510"/>
                <a:gd name="T28" fmla="*/ 11 w 437"/>
                <a:gd name="T29" fmla="*/ 315 h 510"/>
                <a:gd name="T30" fmla="*/ 17 w 437"/>
                <a:gd name="T31" fmla="*/ 315 h 510"/>
                <a:gd name="T32" fmla="*/ 172 w 437"/>
                <a:gd name="T33" fmla="*/ 278 h 510"/>
                <a:gd name="T34" fmla="*/ 205 w 437"/>
                <a:gd name="T35" fmla="*/ 315 h 510"/>
                <a:gd name="T36" fmla="*/ 205 w 437"/>
                <a:gd name="T37" fmla="*/ 315 h 510"/>
                <a:gd name="T38" fmla="*/ 208 w 437"/>
                <a:gd name="T39" fmla="*/ 317 h 510"/>
                <a:gd name="T40" fmla="*/ 212 w 437"/>
                <a:gd name="T41" fmla="*/ 319 h 510"/>
                <a:gd name="T42" fmla="*/ 216 w 437"/>
                <a:gd name="T43" fmla="*/ 321 h 510"/>
                <a:gd name="T44" fmla="*/ 220 w 437"/>
                <a:gd name="T45" fmla="*/ 322 h 510"/>
                <a:gd name="T46" fmla="*/ 225 w 437"/>
                <a:gd name="T47" fmla="*/ 322 h 510"/>
                <a:gd name="T48" fmla="*/ 258 w 437"/>
                <a:gd name="T49" fmla="*/ 314 h 510"/>
                <a:gd name="T50" fmla="*/ 258 w 437"/>
                <a:gd name="T51" fmla="*/ 314 h 510"/>
                <a:gd name="T52" fmla="*/ 261 w 437"/>
                <a:gd name="T53" fmla="*/ 306 h 510"/>
                <a:gd name="T54" fmla="*/ 264 w 437"/>
                <a:gd name="T55" fmla="*/ 299 h 510"/>
                <a:gd name="T56" fmla="*/ 268 w 437"/>
                <a:gd name="T57" fmla="*/ 291 h 510"/>
                <a:gd name="T58" fmla="*/ 273 w 437"/>
                <a:gd name="T59" fmla="*/ 285 h 510"/>
                <a:gd name="T60" fmla="*/ 276 w 437"/>
                <a:gd name="T61" fmla="*/ 283 h 510"/>
                <a:gd name="T62" fmla="*/ 222 w 437"/>
                <a:gd name="T63" fmla="*/ 295 h 510"/>
                <a:gd name="T64" fmla="*/ 201 w 437"/>
                <a:gd name="T65" fmla="*/ 271 h 510"/>
                <a:gd name="T66" fmla="*/ 325 w 437"/>
                <a:gd name="T67" fmla="*/ 242 h 510"/>
                <a:gd name="T68" fmla="*/ 319 w 437"/>
                <a:gd name="T69" fmla="*/ 262 h 510"/>
                <a:gd name="T70" fmla="*/ 319 w 437"/>
                <a:gd name="T71" fmla="*/ 262 h 510"/>
                <a:gd name="T72" fmla="*/ 326 w 437"/>
                <a:gd name="T73" fmla="*/ 263 h 510"/>
                <a:gd name="T74" fmla="*/ 333 w 437"/>
                <a:gd name="T75" fmla="*/ 265 h 510"/>
                <a:gd name="T76" fmla="*/ 340 w 437"/>
                <a:gd name="T77" fmla="*/ 266 h 510"/>
                <a:gd name="T78" fmla="*/ 346 w 437"/>
                <a:gd name="T79" fmla="*/ 269 h 510"/>
                <a:gd name="T80" fmla="*/ 354 w 437"/>
                <a:gd name="T81" fmla="*/ 236 h 510"/>
                <a:gd name="T82" fmla="*/ 437 w 437"/>
                <a:gd name="T83" fmla="*/ 216 h 510"/>
                <a:gd name="T84" fmla="*/ 437 w 437"/>
                <a:gd name="T85" fmla="*/ 101 h 510"/>
                <a:gd name="T86" fmla="*/ 17 w 437"/>
                <a:gd name="T87" fmla="*/ 1 h 510"/>
                <a:gd name="T88" fmla="*/ 424 w 437"/>
                <a:gd name="T89" fmla="*/ 507 h 510"/>
                <a:gd name="T90" fmla="*/ 362 w 437"/>
                <a:gd name="T91" fmla="*/ 450 h 510"/>
                <a:gd name="T92" fmla="*/ 419 w 437"/>
                <a:gd name="T93" fmla="*/ 502 h 510"/>
                <a:gd name="T94" fmla="*/ 419 w 437"/>
                <a:gd name="T95" fmla="*/ 502 h 510"/>
                <a:gd name="T96" fmla="*/ 428 w 437"/>
                <a:gd name="T97" fmla="*/ 510 h 510"/>
                <a:gd name="T98" fmla="*/ 428 w 437"/>
                <a:gd name="T99" fmla="*/ 510 h 510"/>
                <a:gd name="T100" fmla="*/ 424 w 437"/>
                <a:gd name="T101" fmla="*/ 507 h 510"/>
                <a:gd name="T102" fmla="*/ 424 w 437"/>
                <a:gd name="T103" fmla="*/ 507 h 510"/>
                <a:gd name="T104" fmla="*/ 367 w 437"/>
                <a:gd name="T105" fmla="*/ 284 h 510"/>
                <a:gd name="T106" fmla="*/ 367 w 437"/>
                <a:gd name="T107" fmla="*/ 284 h 510"/>
                <a:gd name="T108" fmla="*/ 359 w 437"/>
                <a:gd name="T109" fmla="*/ 277 h 510"/>
                <a:gd name="T110" fmla="*/ 359 w 437"/>
                <a:gd name="T111" fmla="*/ 277 h 510"/>
                <a:gd name="T112" fmla="*/ 360 w 437"/>
                <a:gd name="T113" fmla="*/ 278 h 510"/>
                <a:gd name="T114" fmla="*/ 415 w 437"/>
                <a:gd name="T115" fmla="*/ 331 h 510"/>
                <a:gd name="T116" fmla="*/ 367 w 437"/>
                <a:gd name="T117" fmla="*/ 28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7" h="510">
                  <a:moveTo>
                    <a:pt x="17" y="1"/>
                  </a:moveTo>
                  <a:lnTo>
                    <a:pt x="17" y="1"/>
                  </a:lnTo>
                  <a:lnTo>
                    <a:pt x="14" y="0"/>
                  </a:lnTo>
                  <a:lnTo>
                    <a:pt x="14" y="0"/>
                  </a:lnTo>
                  <a:lnTo>
                    <a:pt x="9" y="1"/>
                  </a:lnTo>
                  <a:lnTo>
                    <a:pt x="5" y="3"/>
                  </a:lnTo>
                  <a:lnTo>
                    <a:pt x="1" y="8"/>
                  </a:lnTo>
                  <a:lnTo>
                    <a:pt x="0" y="12"/>
                  </a:lnTo>
                  <a:lnTo>
                    <a:pt x="0" y="302"/>
                  </a:lnTo>
                  <a:lnTo>
                    <a:pt x="0" y="302"/>
                  </a:lnTo>
                  <a:lnTo>
                    <a:pt x="0" y="303"/>
                  </a:lnTo>
                  <a:lnTo>
                    <a:pt x="0" y="303"/>
                  </a:lnTo>
                  <a:lnTo>
                    <a:pt x="2" y="308"/>
                  </a:lnTo>
                  <a:lnTo>
                    <a:pt x="7" y="313"/>
                  </a:lnTo>
                  <a:lnTo>
                    <a:pt x="11" y="315"/>
                  </a:lnTo>
                  <a:lnTo>
                    <a:pt x="17" y="315"/>
                  </a:lnTo>
                  <a:lnTo>
                    <a:pt x="172" y="278"/>
                  </a:lnTo>
                  <a:lnTo>
                    <a:pt x="205" y="315"/>
                  </a:lnTo>
                  <a:lnTo>
                    <a:pt x="205" y="315"/>
                  </a:lnTo>
                  <a:lnTo>
                    <a:pt x="208" y="317"/>
                  </a:lnTo>
                  <a:lnTo>
                    <a:pt x="212" y="319"/>
                  </a:lnTo>
                  <a:lnTo>
                    <a:pt x="216" y="321"/>
                  </a:lnTo>
                  <a:lnTo>
                    <a:pt x="220" y="322"/>
                  </a:lnTo>
                  <a:lnTo>
                    <a:pt x="225" y="322"/>
                  </a:lnTo>
                  <a:lnTo>
                    <a:pt x="258" y="314"/>
                  </a:lnTo>
                  <a:lnTo>
                    <a:pt x="258" y="314"/>
                  </a:lnTo>
                  <a:lnTo>
                    <a:pt x="261" y="306"/>
                  </a:lnTo>
                  <a:lnTo>
                    <a:pt x="264" y="299"/>
                  </a:lnTo>
                  <a:lnTo>
                    <a:pt x="268" y="291"/>
                  </a:lnTo>
                  <a:lnTo>
                    <a:pt x="273" y="285"/>
                  </a:lnTo>
                  <a:lnTo>
                    <a:pt x="276" y="283"/>
                  </a:lnTo>
                  <a:lnTo>
                    <a:pt x="222" y="295"/>
                  </a:lnTo>
                  <a:lnTo>
                    <a:pt x="201" y="271"/>
                  </a:lnTo>
                  <a:lnTo>
                    <a:pt x="325" y="242"/>
                  </a:lnTo>
                  <a:lnTo>
                    <a:pt x="319" y="262"/>
                  </a:lnTo>
                  <a:lnTo>
                    <a:pt x="319" y="262"/>
                  </a:lnTo>
                  <a:lnTo>
                    <a:pt x="326" y="263"/>
                  </a:lnTo>
                  <a:lnTo>
                    <a:pt x="333" y="265"/>
                  </a:lnTo>
                  <a:lnTo>
                    <a:pt x="340" y="266"/>
                  </a:lnTo>
                  <a:lnTo>
                    <a:pt x="346" y="269"/>
                  </a:lnTo>
                  <a:lnTo>
                    <a:pt x="354" y="236"/>
                  </a:lnTo>
                  <a:lnTo>
                    <a:pt x="437" y="216"/>
                  </a:lnTo>
                  <a:lnTo>
                    <a:pt x="437" y="101"/>
                  </a:lnTo>
                  <a:lnTo>
                    <a:pt x="17" y="1"/>
                  </a:lnTo>
                  <a:close/>
                  <a:moveTo>
                    <a:pt x="424" y="507"/>
                  </a:moveTo>
                  <a:lnTo>
                    <a:pt x="362" y="450"/>
                  </a:lnTo>
                  <a:lnTo>
                    <a:pt x="419" y="502"/>
                  </a:lnTo>
                  <a:lnTo>
                    <a:pt x="419" y="502"/>
                  </a:lnTo>
                  <a:lnTo>
                    <a:pt x="428" y="510"/>
                  </a:lnTo>
                  <a:lnTo>
                    <a:pt x="428" y="510"/>
                  </a:lnTo>
                  <a:lnTo>
                    <a:pt x="424" y="507"/>
                  </a:lnTo>
                  <a:lnTo>
                    <a:pt x="424" y="507"/>
                  </a:lnTo>
                  <a:close/>
                  <a:moveTo>
                    <a:pt x="367" y="284"/>
                  </a:moveTo>
                  <a:lnTo>
                    <a:pt x="367" y="284"/>
                  </a:lnTo>
                  <a:lnTo>
                    <a:pt x="359" y="277"/>
                  </a:lnTo>
                  <a:lnTo>
                    <a:pt x="359" y="277"/>
                  </a:lnTo>
                  <a:lnTo>
                    <a:pt x="360" y="278"/>
                  </a:lnTo>
                  <a:lnTo>
                    <a:pt x="415" y="331"/>
                  </a:lnTo>
                  <a:lnTo>
                    <a:pt x="367" y="284"/>
                  </a:lnTo>
                  <a:close/>
                </a:path>
              </a:pathLst>
            </a:custGeom>
            <a:solidFill>
              <a:srgbClr val="26B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56" name="Freeform 26">
              <a:extLst>
                <a:ext uri="{FF2B5EF4-FFF2-40B4-BE49-F238E27FC236}">
                  <a16:creationId xmlns:a16="http://schemas.microsoft.com/office/drawing/2014/main" id="{806C68CB-7609-4999-BA85-63FBA2B60246}"/>
                </a:ext>
              </a:extLst>
            </p:cNvPr>
            <p:cNvSpPr>
              <a:spLocks/>
            </p:cNvSpPr>
            <p:nvPr/>
          </p:nvSpPr>
          <p:spPr bwMode="auto">
            <a:xfrm>
              <a:off x="10779125" y="4006850"/>
              <a:ext cx="58738" cy="169862"/>
            </a:xfrm>
            <a:custGeom>
              <a:avLst/>
              <a:gdLst>
                <a:gd name="T0" fmla="*/ 18 w 37"/>
                <a:gd name="T1" fmla="*/ 107 h 107"/>
                <a:gd name="T2" fmla="*/ 18 w 37"/>
                <a:gd name="T3" fmla="*/ 107 h 107"/>
                <a:gd name="T4" fmla="*/ 15 w 37"/>
                <a:gd name="T5" fmla="*/ 107 h 107"/>
                <a:gd name="T6" fmla="*/ 11 w 37"/>
                <a:gd name="T7" fmla="*/ 105 h 107"/>
                <a:gd name="T8" fmla="*/ 6 w 37"/>
                <a:gd name="T9" fmla="*/ 102 h 107"/>
                <a:gd name="T10" fmla="*/ 2 w 37"/>
                <a:gd name="T11" fmla="*/ 96 h 107"/>
                <a:gd name="T12" fmla="*/ 1 w 37"/>
                <a:gd name="T13" fmla="*/ 93 h 107"/>
                <a:gd name="T14" fmla="*/ 0 w 37"/>
                <a:gd name="T15" fmla="*/ 89 h 107"/>
                <a:gd name="T16" fmla="*/ 0 w 37"/>
                <a:gd name="T17" fmla="*/ 17 h 107"/>
                <a:gd name="T18" fmla="*/ 0 w 37"/>
                <a:gd name="T19" fmla="*/ 17 h 107"/>
                <a:gd name="T20" fmla="*/ 1 w 37"/>
                <a:gd name="T21" fmla="*/ 14 h 107"/>
                <a:gd name="T22" fmla="*/ 2 w 37"/>
                <a:gd name="T23" fmla="*/ 11 h 107"/>
                <a:gd name="T24" fmla="*/ 6 w 37"/>
                <a:gd name="T25" fmla="*/ 5 h 107"/>
                <a:gd name="T26" fmla="*/ 11 w 37"/>
                <a:gd name="T27" fmla="*/ 1 h 107"/>
                <a:gd name="T28" fmla="*/ 15 w 37"/>
                <a:gd name="T29" fmla="*/ 0 h 107"/>
                <a:gd name="T30" fmla="*/ 18 w 37"/>
                <a:gd name="T31" fmla="*/ 0 h 107"/>
                <a:gd name="T32" fmla="*/ 18 w 37"/>
                <a:gd name="T33" fmla="*/ 0 h 107"/>
                <a:gd name="T34" fmla="*/ 22 w 37"/>
                <a:gd name="T35" fmla="*/ 0 h 107"/>
                <a:gd name="T36" fmla="*/ 25 w 37"/>
                <a:gd name="T37" fmla="*/ 1 h 107"/>
                <a:gd name="T38" fmla="*/ 32 w 37"/>
                <a:gd name="T39" fmla="*/ 5 h 107"/>
                <a:gd name="T40" fmla="*/ 35 w 37"/>
                <a:gd name="T41" fmla="*/ 11 h 107"/>
                <a:gd name="T42" fmla="*/ 37 w 37"/>
                <a:gd name="T43" fmla="*/ 14 h 107"/>
                <a:gd name="T44" fmla="*/ 37 w 37"/>
                <a:gd name="T45" fmla="*/ 17 h 107"/>
                <a:gd name="T46" fmla="*/ 37 w 37"/>
                <a:gd name="T47" fmla="*/ 89 h 107"/>
                <a:gd name="T48" fmla="*/ 37 w 37"/>
                <a:gd name="T49" fmla="*/ 89 h 107"/>
                <a:gd name="T50" fmla="*/ 37 w 37"/>
                <a:gd name="T51" fmla="*/ 93 h 107"/>
                <a:gd name="T52" fmla="*/ 35 w 37"/>
                <a:gd name="T53" fmla="*/ 96 h 107"/>
                <a:gd name="T54" fmla="*/ 32 w 37"/>
                <a:gd name="T55" fmla="*/ 102 h 107"/>
                <a:gd name="T56" fmla="*/ 25 w 37"/>
                <a:gd name="T57" fmla="*/ 105 h 107"/>
                <a:gd name="T58" fmla="*/ 22 w 37"/>
                <a:gd name="T59" fmla="*/ 107 h 107"/>
                <a:gd name="T60" fmla="*/ 18 w 37"/>
                <a:gd name="T61" fmla="*/ 107 h 107"/>
                <a:gd name="T62" fmla="*/ 18 w 37"/>
                <a:gd name="T6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107">
                  <a:moveTo>
                    <a:pt x="18" y="107"/>
                  </a:moveTo>
                  <a:lnTo>
                    <a:pt x="18" y="107"/>
                  </a:lnTo>
                  <a:lnTo>
                    <a:pt x="15" y="107"/>
                  </a:lnTo>
                  <a:lnTo>
                    <a:pt x="11" y="105"/>
                  </a:lnTo>
                  <a:lnTo>
                    <a:pt x="6" y="102"/>
                  </a:lnTo>
                  <a:lnTo>
                    <a:pt x="2" y="96"/>
                  </a:lnTo>
                  <a:lnTo>
                    <a:pt x="1" y="93"/>
                  </a:lnTo>
                  <a:lnTo>
                    <a:pt x="0" y="89"/>
                  </a:lnTo>
                  <a:lnTo>
                    <a:pt x="0" y="17"/>
                  </a:lnTo>
                  <a:lnTo>
                    <a:pt x="0" y="17"/>
                  </a:lnTo>
                  <a:lnTo>
                    <a:pt x="1" y="14"/>
                  </a:lnTo>
                  <a:lnTo>
                    <a:pt x="2" y="11"/>
                  </a:lnTo>
                  <a:lnTo>
                    <a:pt x="6" y="5"/>
                  </a:lnTo>
                  <a:lnTo>
                    <a:pt x="11" y="1"/>
                  </a:lnTo>
                  <a:lnTo>
                    <a:pt x="15" y="0"/>
                  </a:lnTo>
                  <a:lnTo>
                    <a:pt x="18" y="0"/>
                  </a:lnTo>
                  <a:lnTo>
                    <a:pt x="18" y="0"/>
                  </a:lnTo>
                  <a:lnTo>
                    <a:pt x="22" y="0"/>
                  </a:lnTo>
                  <a:lnTo>
                    <a:pt x="25" y="1"/>
                  </a:lnTo>
                  <a:lnTo>
                    <a:pt x="32" y="5"/>
                  </a:lnTo>
                  <a:lnTo>
                    <a:pt x="35" y="11"/>
                  </a:lnTo>
                  <a:lnTo>
                    <a:pt x="37" y="14"/>
                  </a:lnTo>
                  <a:lnTo>
                    <a:pt x="37" y="17"/>
                  </a:lnTo>
                  <a:lnTo>
                    <a:pt x="37" y="89"/>
                  </a:lnTo>
                  <a:lnTo>
                    <a:pt x="37" y="89"/>
                  </a:lnTo>
                  <a:lnTo>
                    <a:pt x="37" y="93"/>
                  </a:lnTo>
                  <a:lnTo>
                    <a:pt x="35" y="96"/>
                  </a:lnTo>
                  <a:lnTo>
                    <a:pt x="32" y="102"/>
                  </a:lnTo>
                  <a:lnTo>
                    <a:pt x="25" y="105"/>
                  </a:lnTo>
                  <a:lnTo>
                    <a:pt x="22" y="107"/>
                  </a:lnTo>
                  <a:lnTo>
                    <a:pt x="18" y="107"/>
                  </a:lnTo>
                  <a:lnTo>
                    <a:pt x="18" y="107"/>
                  </a:lnTo>
                  <a:close/>
                </a:path>
              </a:pathLst>
            </a:custGeom>
            <a:solidFill>
              <a:srgbClr val="26B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57" name="Freeform 27">
              <a:extLst>
                <a:ext uri="{FF2B5EF4-FFF2-40B4-BE49-F238E27FC236}">
                  <a16:creationId xmlns:a16="http://schemas.microsoft.com/office/drawing/2014/main" id="{9D39011A-F7F6-49CC-BD70-AAA5A12426FE}"/>
                </a:ext>
              </a:extLst>
            </p:cNvPr>
            <p:cNvSpPr>
              <a:spLocks/>
            </p:cNvSpPr>
            <p:nvPr/>
          </p:nvSpPr>
          <p:spPr bwMode="auto">
            <a:xfrm>
              <a:off x="10453688" y="4262438"/>
              <a:ext cx="919163" cy="839787"/>
            </a:xfrm>
            <a:custGeom>
              <a:avLst/>
              <a:gdLst>
                <a:gd name="T0" fmla="*/ 579 w 579"/>
                <a:gd name="T1" fmla="*/ 529 h 529"/>
                <a:gd name="T2" fmla="*/ 280 w 579"/>
                <a:gd name="T3" fmla="*/ 257 h 529"/>
                <a:gd name="T4" fmla="*/ 205 w 579"/>
                <a:gd name="T5" fmla="*/ 257 h 529"/>
                <a:gd name="T6" fmla="*/ 187 w 579"/>
                <a:gd name="T7" fmla="*/ 255 h 529"/>
                <a:gd name="T8" fmla="*/ 171 w 579"/>
                <a:gd name="T9" fmla="*/ 248 h 529"/>
                <a:gd name="T10" fmla="*/ 171 w 579"/>
                <a:gd name="T11" fmla="*/ 248 h 529"/>
                <a:gd name="T12" fmla="*/ 167 w 579"/>
                <a:gd name="T13" fmla="*/ 245 h 529"/>
                <a:gd name="T14" fmla="*/ 19 w 579"/>
                <a:gd name="T15" fmla="*/ 107 h 529"/>
                <a:gd name="T16" fmla="*/ 14 w 579"/>
                <a:gd name="T17" fmla="*/ 101 h 529"/>
                <a:gd name="T18" fmla="*/ 6 w 579"/>
                <a:gd name="T19" fmla="*/ 88 h 529"/>
                <a:gd name="T20" fmla="*/ 1 w 579"/>
                <a:gd name="T21" fmla="*/ 73 h 529"/>
                <a:gd name="T22" fmla="*/ 0 w 579"/>
                <a:gd name="T23" fmla="*/ 59 h 529"/>
                <a:gd name="T24" fmla="*/ 1 w 579"/>
                <a:gd name="T25" fmla="*/ 52 h 529"/>
                <a:gd name="T26" fmla="*/ 7 w 579"/>
                <a:gd name="T27" fmla="*/ 37 h 529"/>
                <a:gd name="T28" fmla="*/ 16 w 579"/>
                <a:gd name="T29" fmla="*/ 23 h 529"/>
                <a:gd name="T30" fmla="*/ 20 w 579"/>
                <a:gd name="T31" fmla="*/ 20 h 529"/>
                <a:gd name="T32" fmla="*/ 29 w 579"/>
                <a:gd name="T33" fmla="*/ 11 h 529"/>
                <a:gd name="T34" fmla="*/ 51 w 579"/>
                <a:gd name="T35" fmla="*/ 1 h 529"/>
                <a:gd name="T36" fmla="*/ 62 w 579"/>
                <a:gd name="T37" fmla="*/ 0 h 529"/>
                <a:gd name="T38" fmla="*/ 76 w 579"/>
                <a:gd name="T39" fmla="*/ 3 h 529"/>
                <a:gd name="T40" fmla="*/ 89 w 579"/>
                <a:gd name="T41" fmla="*/ 7 h 529"/>
                <a:gd name="T42" fmla="*/ 96 w 579"/>
                <a:gd name="T43" fmla="*/ 11 h 529"/>
                <a:gd name="T44" fmla="*/ 102 w 579"/>
                <a:gd name="T45" fmla="*/ 15 h 529"/>
                <a:gd name="T46" fmla="*/ 158 w 579"/>
                <a:gd name="T47" fmla="*/ 69 h 529"/>
                <a:gd name="T48" fmla="*/ 287 w 579"/>
                <a:gd name="T49" fmla="*/ 138 h 529"/>
                <a:gd name="T50" fmla="*/ 294 w 579"/>
                <a:gd name="T51" fmla="*/ 125 h 529"/>
                <a:gd name="T52" fmla="*/ 309 w 579"/>
                <a:gd name="T53" fmla="*/ 100 h 529"/>
                <a:gd name="T54" fmla="*/ 328 w 579"/>
                <a:gd name="T55" fmla="*/ 79 h 529"/>
                <a:gd name="T56" fmla="*/ 351 w 579"/>
                <a:gd name="T57" fmla="*/ 63 h 529"/>
                <a:gd name="T58" fmla="*/ 378 w 579"/>
                <a:gd name="T59" fmla="*/ 51 h 529"/>
                <a:gd name="T60" fmla="*/ 405 w 579"/>
                <a:gd name="T61" fmla="*/ 44 h 529"/>
                <a:gd name="T62" fmla="*/ 435 w 579"/>
                <a:gd name="T63" fmla="*/ 43 h 529"/>
                <a:gd name="T64" fmla="*/ 463 w 579"/>
                <a:gd name="T65" fmla="*/ 46 h 529"/>
                <a:gd name="T66" fmla="*/ 478 w 579"/>
                <a:gd name="T67" fmla="*/ 51 h 529"/>
                <a:gd name="T68" fmla="*/ 500 w 579"/>
                <a:gd name="T69" fmla="*/ 59 h 529"/>
                <a:gd name="T70" fmla="*/ 519 w 579"/>
                <a:gd name="T71" fmla="*/ 71 h 529"/>
                <a:gd name="T72" fmla="*/ 535 w 579"/>
                <a:gd name="T73" fmla="*/ 85 h 529"/>
                <a:gd name="T74" fmla="*/ 550 w 579"/>
                <a:gd name="T75" fmla="*/ 101 h 529"/>
                <a:gd name="T76" fmla="*/ 562 w 579"/>
                <a:gd name="T77" fmla="*/ 119 h 529"/>
                <a:gd name="T78" fmla="*/ 571 w 579"/>
                <a:gd name="T79" fmla="*/ 138 h 529"/>
                <a:gd name="T80" fmla="*/ 577 w 579"/>
                <a:gd name="T81" fmla="*/ 160 h 529"/>
                <a:gd name="T82" fmla="*/ 579 w 579"/>
                <a:gd name="T83" fmla="*/ 182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9" h="529">
                  <a:moveTo>
                    <a:pt x="579" y="182"/>
                  </a:moveTo>
                  <a:lnTo>
                    <a:pt x="579" y="529"/>
                  </a:lnTo>
                  <a:lnTo>
                    <a:pt x="280" y="529"/>
                  </a:lnTo>
                  <a:lnTo>
                    <a:pt x="280" y="257"/>
                  </a:lnTo>
                  <a:lnTo>
                    <a:pt x="205" y="257"/>
                  </a:lnTo>
                  <a:lnTo>
                    <a:pt x="205" y="257"/>
                  </a:lnTo>
                  <a:lnTo>
                    <a:pt x="196" y="257"/>
                  </a:lnTo>
                  <a:lnTo>
                    <a:pt x="187" y="255"/>
                  </a:lnTo>
                  <a:lnTo>
                    <a:pt x="179" y="252"/>
                  </a:lnTo>
                  <a:lnTo>
                    <a:pt x="171" y="248"/>
                  </a:lnTo>
                  <a:lnTo>
                    <a:pt x="171" y="248"/>
                  </a:lnTo>
                  <a:lnTo>
                    <a:pt x="171" y="248"/>
                  </a:lnTo>
                  <a:lnTo>
                    <a:pt x="171" y="248"/>
                  </a:lnTo>
                  <a:lnTo>
                    <a:pt x="167" y="245"/>
                  </a:lnTo>
                  <a:lnTo>
                    <a:pt x="105" y="188"/>
                  </a:lnTo>
                  <a:lnTo>
                    <a:pt x="19" y="107"/>
                  </a:lnTo>
                  <a:lnTo>
                    <a:pt x="19" y="107"/>
                  </a:lnTo>
                  <a:lnTo>
                    <a:pt x="14" y="101"/>
                  </a:lnTo>
                  <a:lnTo>
                    <a:pt x="9" y="94"/>
                  </a:lnTo>
                  <a:lnTo>
                    <a:pt x="6" y="88"/>
                  </a:lnTo>
                  <a:lnTo>
                    <a:pt x="3" y="80"/>
                  </a:lnTo>
                  <a:lnTo>
                    <a:pt x="1" y="73"/>
                  </a:lnTo>
                  <a:lnTo>
                    <a:pt x="0" y="67"/>
                  </a:lnTo>
                  <a:lnTo>
                    <a:pt x="0" y="59"/>
                  </a:lnTo>
                  <a:lnTo>
                    <a:pt x="1" y="52"/>
                  </a:lnTo>
                  <a:lnTo>
                    <a:pt x="1" y="52"/>
                  </a:lnTo>
                  <a:lnTo>
                    <a:pt x="4" y="44"/>
                  </a:lnTo>
                  <a:lnTo>
                    <a:pt x="7" y="37"/>
                  </a:lnTo>
                  <a:lnTo>
                    <a:pt x="11" y="29"/>
                  </a:lnTo>
                  <a:lnTo>
                    <a:pt x="16" y="23"/>
                  </a:lnTo>
                  <a:lnTo>
                    <a:pt x="19" y="21"/>
                  </a:lnTo>
                  <a:lnTo>
                    <a:pt x="20" y="20"/>
                  </a:lnTo>
                  <a:lnTo>
                    <a:pt x="20" y="20"/>
                  </a:lnTo>
                  <a:lnTo>
                    <a:pt x="29" y="11"/>
                  </a:lnTo>
                  <a:lnTo>
                    <a:pt x="39" y="5"/>
                  </a:lnTo>
                  <a:lnTo>
                    <a:pt x="51" y="1"/>
                  </a:lnTo>
                  <a:lnTo>
                    <a:pt x="62" y="0"/>
                  </a:lnTo>
                  <a:lnTo>
                    <a:pt x="62" y="0"/>
                  </a:lnTo>
                  <a:lnTo>
                    <a:pt x="69" y="1"/>
                  </a:lnTo>
                  <a:lnTo>
                    <a:pt x="76" y="3"/>
                  </a:lnTo>
                  <a:lnTo>
                    <a:pt x="83" y="4"/>
                  </a:lnTo>
                  <a:lnTo>
                    <a:pt x="89" y="7"/>
                  </a:lnTo>
                  <a:lnTo>
                    <a:pt x="89" y="7"/>
                  </a:lnTo>
                  <a:lnTo>
                    <a:pt x="96" y="11"/>
                  </a:lnTo>
                  <a:lnTo>
                    <a:pt x="102" y="15"/>
                  </a:lnTo>
                  <a:lnTo>
                    <a:pt x="102" y="15"/>
                  </a:lnTo>
                  <a:lnTo>
                    <a:pt x="103" y="16"/>
                  </a:lnTo>
                  <a:lnTo>
                    <a:pt x="158" y="69"/>
                  </a:lnTo>
                  <a:lnTo>
                    <a:pt x="231" y="138"/>
                  </a:lnTo>
                  <a:lnTo>
                    <a:pt x="287" y="138"/>
                  </a:lnTo>
                  <a:lnTo>
                    <a:pt x="287" y="138"/>
                  </a:lnTo>
                  <a:lnTo>
                    <a:pt x="294" y="125"/>
                  </a:lnTo>
                  <a:lnTo>
                    <a:pt x="301" y="112"/>
                  </a:lnTo>
                  <a:lnTo>
                    <a:pt x="309" y="100"/>
                  </a:lnTo>
                  <a:lnTo>
                    <a:pt x="318" y="89"/>
                  </a:lnTo>
                  <a:lnTo>
                    <a:pt x="328" y="79"/>
                  </a:lnTo>
                  <a:lnTo>
                    <a:pt x="340" y="71"/>
                  </a:lnTo>
                  <a:lnTo>
                    <a:pt x="351" y="63"/>
                  </a:lnTo>
                  <a:lnTo>
                    <a:pt x="364" y="56"/>
                  </a:lnTo>
                  <a:lnTo>
                    <a:pt x="378" y="51"/>
                  </a:lnTo>
                  <a:lnTo>
                    <a:pt x="391" y="47"/>
                  </a:lnTo>
                  <a:lnTo>
                    <a:pt x="405" y="44"/>
                  </a:lnTo>
                  <a:lnTo>
                    <a:pt x="420" y="43"/>
                  </a:lnTo>
                  <a:lnTo>
                    <a:pt x="435" y="43"/>
                  </a:lnTo>
                  <a:lnTo>
                    <a:pt x="450" y="44"/>
                  </a:lnTo>
                  <a:lnTo>
                    <a:pt x="463" y="46"/>
                  </a:lnTo>
                  <a:lnTo>
                    <a:pt x="478" y="51"/>
                  </a:lnTo>
                  <a:lnTo>
                    <a:pt x="478" y="51"/>
                  </a:lnTo>
                  <a:lnTo>
                    <a:pt x="490" y="54"/>
                  </a:lnTo>
                  <a:lnTo>
                    <a:pt x="500" y="59"/>
                  </a:lnTo>
                  <a:lnTo>
                    <a:pt x="509" y="64"/>
                  </a:lnTo>
                  <a:lnTo>
                    <a:pt x="519" y="71"/>
                  </a:lnTo>
                  <a:lnTo>
                    <a:pt x="527" y="77"/>
                  </a:lnTo>
                  <a:lnTo>
                    <a:pt x="535" y="85"/>
                  </a:lnTo>
                  <a:lnTo>
                    <a:pt x="543" y="93"/>
                  </a:lnTo>
                  <a:lnTo>
                    <a:pt x="550" y="101"/>
                  </a:lnTo>
                  <a:lnTo>
                    <a:pt x="557" y="110"/>
                  </a:lnTo>
                  <a:lnTo>
                    <a:pt x="562" y="119"/>
                  </a:lnTo>
                  <a:lnTo>
                    <a:pt x="567" y="129"/>
                  </a:lnTo>
                  <a:lnTo>
                    <a:pt x="571" y="138"/>
                  </a:lnTo>
                  <a:lnTo>
                    <a:pt x="574" y="150"/>
                  </a:lnTo>
                  <a:lnTo>
                    <a:pt x="577" y="160"/>
                  </a:lnTo>
                  <a:lnTo>
                    <a:pt x="579" y="170"/>
                  </a:lnTo>
                  <a:lnTo>
                    <a:pt x="579" y="182"/>
                  </a:lnTo>
                  <a:lnTo>
                    <a:pt x="579"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ndParaRPr>
            </a:p>
          </p:txBody>
        </p:sp>
      </p:grpSp>
      <p:grpSp>
        <p:nvGrpSpPr>
          <p:cNvPr id="3" name="Group 2">
            <a:extLst>
              <a:ext uri="{FF2B5EF4-FFF2-40B4-BE49-F238E27FC236}">
                <a16:creationId xmlns:a16="http://schemas.microsoft.com/office/drawing/2014/main" id="{2ACD7235-10D4-41A9-9E84-248F329A7A51}"/>
              </a:ext>
            </a:extLst>
          </p:cNvPr>
          <p:cNvGrpSpPr/>
          <p:nvPr/>
        </p:nvGrpSpPr>
        <p:grpSpPr>
          <a:xfrm>
            <a:off x="2293583" y="4020476"/>
            <a:ext cx="1365869" cy="1007388"/>
            <a:chOff x="2556800" y="3934121"/>
            <a:chExt cx="1365869" cy="1007388"/>
          </a:xfrm>
        </p:grpSpPr>
        <p:grpSp>
          <p:nvGrpSpPr>
            <p:cNvPr id="78" name="Group 77">
              <a:extLst>
                <a:ext uri="{FF2B5EF4-FFF2-40B4-BE49-F238E27FC236}">
                  <a16:creationId xmlns:a16="http://schemas.microsoft.com/office/drawing/2014/main" id="{82D428C6-1018-4E5A-AA21-AE15AE170B0C}"/>
                </a:ext>
              </a:extLst>
            </p:cNvPr>
            <p:cNvGrpSpPr/>
            <p:nvPr/>
          </p:nvGrpSpPr>
          <p:grpSpPr>
            <a:xfrm>
              <a:off x="2556800" y="4164097"/>
              <a:ext cx="872218" cy="777412"/>
              <a:chOff x="-966120" y="4470786"/>
              <a:chExt cx="796264" cy="709714"/>
            </a:xfrm>
          </p:grpSpPr>
          <p:sp>
            <p:nvSpPr>
              <p:cNvPr id="77" name="Freeform: Shape 76">
                <a:extLst>
                  <a:ext uri="{FF2B5EF4-FFF2-40B4-BE49-F238E27FC236}">
                    <a16:creationId xmlns:a16="http://schemas.microsoft.com/office/drawing/2014/main" id="{11A3855A-84AA-49D3-92C1-400E1CEB3E8D}"/>
                  </a:ext>
                </a:extLst>
              </p:cNvPr>
              <p:cNvSpPr/>
              <p:nvPr/>
            </p:nvSpPr>
            <p:spPr>
              <a:xfrm>
                <a:off x="-796767" y="4623955"/>
                <a:ext cx="457558" cy="262908"/>
              </a:xfrm>
              <a:custGeom>
                <a:avLst/>
                <a:gdLst>
                  <a:gd name="connsiteX0" fmla="*/ 378502 w 900194"/>
                  <a:gd name="connsiteY0" fmla="*/ 1 h 517244"/>
                  <a:gd name="connsiteX1" fmla="*/ 548141 w 900194"/>
                  <a:gd name="connsiteY1" fmla="*/ 102598 h 517244"/>
                  <a:gd name="connsiteX2" fmla="*/ 599362 w 900194"/>
                  <a:gd name="connsiteY2" fmla="*/ 94964 h 517244"/>
                  <a:gd name="connsiteX3" fmla="*/ 692265 w 900194"/>
                  <a:gd name="connsiteY3" fmla="*/ 123093 h 517244"/>
                  <a:gd name="connsiteX4" fmla="*/ 693391 w 900194"/>
                  <a:gd name="connsiteY4" fmla="*/ 123803 h 517244"/>
                  <a:gd name="connsiteX5" fmla="*/ 694446 w 900194"/>
                  <a:gd name="connsiteY5" fmla="*/ 124599 h 517244"/>
                  <a:gd name="connsiteX6" fmla="*/ 761956 w 900194"/>
                  <a:gd name="connsiteY6" fmla="*/ 256000 h 517244"/>
                  <a:gd name="connsiteX7" fmla="*/ 768638 w 900194"/>
                  <a:gd name="connsiteY7" fmla="*/ 256000 h 517244"/>
                  <a:gd name="connsiteX8" fmla="*/ 900194 w 900194"/>
                  <a:gd name="connsiteY8" fmla="*/ 387661 h 517244"/>
                  <a:gd name="connsiteX9" fmla="*/ 900194 w 900194"/>
                  <a:gd name="connsiteY9" fmla="*/ 388353 h 517244"/>
                  <a:gd name="connsiteX10" fmla="*/ 900194 w 900194"/>
                  <a:gd name="connsiteY10" fmla="*/ 389046 h 517244"/>
                  <a:gd name="connsiteX11" fmla="*/ 766751 w 900194"/>
                  <a:gd name="connsiteY11" fmla="*/ 517244 h 517244"/>
                  <a:gd name="connsiteX12" fmla="*/ 153886 w 900194"/>
                  <a:gd name="connsiteY12" fmla="*/ 517244 h 517244"/>
                  <a:gd name="connsiteX13" fmla="*/ 152398 w 900194"/>
                  <a:gd name="connsiteY13" fmla="*/ 517106 h 517244"/>
                  <a:gd name="connsiteX14" fmla="*/ 15007 w 900194"/>
                  <a:gd name="connsiteY14" fmla="*/ 425778 h 517244"/>
                  <a:gd name="connsiteX15" fmla="*/ 14557 w 900194"/>
                  <a:gd name="connsiteY15" fmla="*/ 424860 h 517244"/>
                  <a:gd name="connsiteX16" fmla="*/ 14159 w 900194"/>
                  <a:gd name="connsiteY16" fmla="*/ 423943 h 517244"/>
                  <a:gd name="connsiteX17" fmla="*/ 32733 w 900194"/>
                  <a:gd name="connsiteY17" fmla="*/ 257385 h 517244"/>
                  <a:gd name="connsiteX18" fmla="*/ 161589 w 900194"/>
                  <a:gd name="connsiteY18" fmla="*/ 191936 h 517244"/>
                  <a:gd name="connsiteX19" fmla="*/ 184768 w 900194"/>
                  <a:gd name="connsiteY19" fmla="*/ 193667 h 517244"/>
                  <a:gd name="connsiteX20" fmla="*/ 184768 w 900194"/>
                  <a:gd name="connsiteY20" fmla="*/ 190776 h 517244"/>
                  <a:gd name="connsiteX21" fmla="*/ 333617 w 900194"/>
                  <a:gd name="connsiteY21" fmla="*/ 5004 h 517244"/>
                  <a:gd name="connsiteX22" fmla="*/ 334708 w 900194"/>
                  <a:gd name="connsiteY22" fmla="*/ 4762 h 517244"/>
                  <a:gd name="connsiteX23" fmla="*/ 335729 w 900194"/>
                  <a:gd name="connsiteY23" fmla="*/ 4588 h 517244"/>
                  <a:gd name="connsiteX24" fmla="*/ 378502 w 900194"/>
                  <a:gd name="connsiteY24" fmla="*/ 1 h 51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194" h="517244">
                    <a:moveTo>
                      <a:pt x="378502" y="1"/>
                    </a:moveTo>
                    <a:cubicBezTo>
                      <a:pt x="449798" y="-255"/>
                      <a:pt x="515263" y="39337"/>
                      <a:pt x="548141" y="102598"/>
                    </a:cubicBezTo>
                    <a:cubicBezTo>
                      <a:pt x="564719" y="97429"/>
                      <a:pt x="581996" y="94854"/>
                      <a:pt x="599362" y="94964"/>
                    </a:cubicBezTo>
                    <a:cubicBezTo>
                      <a:pt x="632395" y="95179"/>
                      <a:pt x="664661" y="104949"/>
                      <a:pt x="692265" y="123093"/>
                    </a:cubicBezTo>
                    <a:lnTo>
                      <a:pt x="693391" y="123803"/>
                    </a:lnTo>
                    <a:lnTo>
                      <a:pt x="694446" y="124599"/>
                    </a:lnTo>
                    <a:cubicBezTo>
                      <a:pt x="736072" y="155591"/>
                      <a:pt x="761002" y="204113"/>
                      <a:pt x="761956" y="256000"/>
                    </a:cubicBezTo>
                    <a:lnTo>
                      <a:pt x="768638" y="256000"/>
                    </a:lnTo>
                    <a:cubicBezTo>
                      <a:pt x="841316" y="256049"/>
                      <a:pt x="900203" y="314983"/>
                      <a:pt x="900194" y="387661"/>
                    </a:cubicBezTo>
                    <a:lnTo>
                      <a:pt x="900194" y="388353"/>
                    </a:lnTo>
                    <a:lnTo>
                      <a:pt x="900194" y="389046"/>
                    </a:lnTo>
                    <a:cubicBezTo>
                      <a:pt x="896592" y="460334"/>
                      <a:pt x="838125" y="516502"/>
                      <a:pt x="766751" y="517244"/>
                    </a:cubicBezTo>
                    <a:lnTo>
                      <a:pt x="153886" y="517244"/>
                    </a:lnTo>
                    <a:lnTo>
                      <a:pt x="152398" y="517106"/>
                    </a:lnTo>
                    <a:cubicBezTo>
                      <a:pt x="93762" y="512843"/>
                      <a:pt x="41637" y="478193"/>
                      <a:pt x="15007" y="425778"/>
                    </a:cubicBezTo>
                    <a:lnTo>
                      <a:pt x="14557" y="424860"/>
                    </a:lnTo>
                    <a:lnTo>
                      <a:pt x="14159" y="423943"/>
                    </a:lnTo>
                    <a:cubicBezTo>
                      <a:pt x="-9988" y="369113"/>
                      <a:pt x="-2900" y="305549"/>
                      <a:pt x="32733" y="257385"/>
                    </a:cubicBezTo>
                    <a:cubicBezTo>
                      <a:pt x="62847" y="216336"/>
                      <a:pt x="110679" y="192041"/>
                      <a:pt x="161589" y="191936"/>
                    </a:cubicBezTo>
                    <a:cubicBezTo>
                      <a:pt x="169353" y="191773"/>
                      <a:pt x="177115" y="192353"/>
                      <a:pt x="184768" y="193667"/>
                    </a:cubicBezTo>
                    <a:cubicBezTo>
                      <a:pt x="184768" y="193667"/>
                      <a:pt x="184768" y="191711"/>
                      <a:pt x="184768" y="190776"/>
                    </a:cubicBezTo>
                    <a:cubicBezTo>
                      <a:pt x="185240" y="101805"/>
                      <a:pt x="246890" y="24863"/>
                      <a:pt x="333617" y="5004"/>
                    </a:cubicBezTo>
                    <a:lnTo>
                      <a:pt x="334708" y="4762"/>
                    </a:lnTo>
                    <a:lnTo>
                      <a:pt x="335729" y="4588"/>
                    </a:lnTo>
                    <a:cubicBezTo>
                      <a:pt x="349832" y="1859"/>
                      <a:pt x="364140" y="324"/>
                      <a:pt x="378502" y="1"/>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a:solidFill>
                    <a:prstClr val="white"/>
                  </a:solidFill>
                  <a:latin typeface="Calibri" panose="020F0502020204030204"/>
                </a:endParaRPr>
              </a:p>
            </p:txBody>
          </p:sp>
          <p:sp>
            <p:nvSpPr>
              <p:cNvPr id="69" name="Freeform: Shape 68">
                <a:extLst>
                  <a:ext uri="{FF2B5EF4-FFF2-40B4-BE49-F238E27FC236}">
                    <a16:creationId xmlns:a16="http://schemas.microsoft.com/office/drawing/2014/main" id="{C5CFE01D-99EA-4643-9E72-D37F359355BF}"/>
                  </a:ext>
                </a:extLst>
              </p:cNvPr>
              <p:cNvSpPr/>
              <p:nvPr/>
            </p:nvSpPr>
            <p:spPr>
              <a:xfrm>
                <a:off x="-966120" y="4470786"/>
                <a:ext cx="796264" cy="709714"/>
              </a:xfrm>
              <a:custGeom>
                <a:avLst/>
                <a:gdLst>
                  <a:gd name="connsiteX0" fmla="*/ 727024 w 796264"/>
                  <a:gd name="connsiteY0" fmla="*/ 0 h 709714"/>
                  <a:gd name="connsiteX1" fmla="*/ 69240 w 796264"/>
                  <a:gd name="connsiteY1" fmla="*/ 0 h 709714"/>
                  <a:gd name="connsiteX2" fmla="*/ 0 w 796264"/>
                  <a:gd name="connsiteY2" fmla="*/ 69240 h 709714"/>
                  <a:gd name="connsiteX3" fmla="*/ 0 w 796264"/>
                  <a:gd name="connsiteY3" fmla="*/ 501993 h 709714"/>
                  <a:gd name="connsiteX4" fmla="*/ 69240 w 796264"/>
                  <a:gd name="connsiteY4" fmla="*/ 571233 h 709714"/>
                  <a:gd name="connsiteX5" fmla="*/ 328892 w 796264"/>
                  <a:gd name="connsiteY5" fmla="*/ 571233 h 709714"/>
                  <a:gd name="connsiteX6" fmla="*/ 328892 w 796264"/>
                  <a:gd name="connsiteY6" fmla="*/ 675094 h 709714"/>
                  <a:gd name="connsiteX7" fmla="*/ 225031 w 796264"/>
                  <a:gd name="connsiteY7" fmla="*/ 675094 h 709714"/>
                  <a:gd name="connsiteX8" fmla="*/ 225031 w 796264"/>
                  <a:gd name="connsiteY8" fmla="*/ 709714 h 709714"/>
                  <a:gd name="connsiteX9" fmla="*/ 571233 w 796264"/>
                  <a:gd name="connsiteY9" fmla="*/ 709714 h 709714"/>
                  <a:gd name="connsiteX10" fmla="*/ 571233 w 796264"/>
                  <a:gd name="connsiteY10" fmla="*/ 675094 h 709714"/>
                  <a:gd name="connsiteX11" fmla="*/ 467373 w 796264"/>
                  <a:gd name="connsiteY11" fmla="*/ 675094 h 709714"/>
                  <a:gd name="connsiteX12" fmla="*/ 467373 w 796264"/>
                  <a:gd name="connsiteY12" fmla="*/ 571233 h 709714"/>
                  <a:gd name="connsiteX13" fmla="*/ 727024 w 796264"/>
                  <a:gd name="connsiteY13" fmla="*/ 571233 h 709714"/>
                  <a:gd name="connsiteX14" fmla="*/ 796265 w 796264"/>
                  <a:gd name="connsiteY14" fmla="*/ 501993 h 709714"/>
                  <a:gd name="connsiteX15" fmla="*/ 796265 w 796264"/>
                  <a:gd name="connsiteY15" fmla="*/ 69240 h 709714"/>
                  <a:gd name="connsiteX16" fmla="*/ 727024 w 796264"/>
                  <a:gd name="connsiteY16" fmla="*/ 0 h 709714"/>
                  <a:gd name="connsiteX17" fmla="*/ 432753 w 796264"/>
                  <a:gd name="connsiteY17" fmla="*/ 675094 h 709714"/>
                  <a:gd name="connsiteX18" fmla="*/ 363512 w 796264"/>
                  <a:gd name="connsiteY18" fmla="*/ 675094 h 709714"/>
                  <a:gd name="connsiteX19" fmla="*/ 363512 w 796264"/>
                  <a:gd name="connsiteY19" fmla="*/ 571233 h 709714"/>
                  <a:gd name="connsiteX20" fmla="*/ 432753 w 796264"/>
                  <a:gd name="connsiteY20" fmla="*/ 571233 h 709714"/>
                  <a:gd name="connsiteX21" fmla="*/ 761645 w 796264"/>
                  <a:gd name="connsiteY21" fmla="*/ 501993 h 709714"/>
                  <a:gd name="connsiteX22" fmla="*/ 727024 w 796264"/>
                  <a:gd name="connsiteY22" fmla="*/ 536613 h 709714"/>
                  <a:gd name="connsiteX23" fmla="*/ 69240 w 796264"/>
                  <a:gd name="connsiteY23" fmla="*/ 536613 h 709714"/>
                  <a:gd name="connsiteX24" fmla="*/ 34620 w 796264"/>
                  <a:gd name="connsiteY24" fmla="*/ 501993 h 709714"/>
                  <a:gd name="connsiteX25" fmla="*/ 34620 w 796264"/>
                  <a:gd name="connsiteY25" fmla="*/ 69240 h 709714"/>
                  <a:gd name="connsiteX26" fmla="*/ 69240 w 796264"/>
                  <a:gd name="connsiteY26" fmla="*/ 34620 h 709714"/>
                  <a:gd name="connsiteX27" fmla="*/ 727024 w 796264"/>
                  <a:gd name="connsiteY27" fmla="*/ 34620 h 709714"/>
                  <a:gd name="connsiteX28" fmla="*/ 761645 w 796264"/>
                  <a:gd name="connsiteY28" fmla="*/ 69240 h 70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6264" h="709714">
                    <a:moveTo>
                      <a:pt x="727024" y="0"/>
                    </a:moveTo>
                    <a:lnTo>
                      <a:pt x="69240" y="0"/>
                    </a:lnTo>
                    <a:cubicBezTo>
                      <a:pt x="31000" y="0"/>
                      <a:pt x="0" y="31001"/>
                      <a:pt x="0" y="69240"/>
                    </a:cubicBezTo>
                    <a:lnTo>
                      <a:pt x="0" y="501993"/>
                    </a:lnTo>
                    <a:cubicBezTo>
                      <a:pt x="0" y="540233"/>
                      <a:pt x="31000" y="571233"/>
                      <a:pt x="69240" y="571233"/>
                    </a:cubicBezTo>
                    <a:lnTo>
                      <a:pt x="328892" y="571233"/>
                    </a:lnTo>
                    <a:lnTo>
                      <a:pt x="328892" y="675094"/>
                    </a:lnTo>
                    <a:lnTo>
                      <a:pt x="225031" y="675094"/>
                    </a:lnTo>
                    <a:lnTo>
                      <a:pt x="225031" y="709714"/>
                    </a:lnTo>
                    <a:lnTo>
                      <a:pt x="571233" y="709714"/>
                    </a:lnTo>
                    <a:lnTo>
                      <a:pt x="571233" y="675094"/>
                    </a:lnTo>
                    <a:lnTo>
                      <a:pt x="467373" y="675094"/>
                    </a:lnTo>
                    <a:lnTo>
                      <a:pt x="467373" y="571233"/>
                    </a:lnTo>
                    <a:lnTo>
                      <a:pt x="727024" y="571233"/>
                    </a:lnTo>
                    <a:cubicBezTo>
                      <a:pt x="765264" y="571233"/>
                      <a:pt x="796265" y="540233"/>
                      <a:pt x="796265" y="501993"/>
                    </a:cubicBezTo>
                    <a:lnTo>
                      <a:pt x="796265" y="69240"/>
                    </a:lnTo>
                    <a:cubicBezTo>
                      <a:pt x="796265" y="31001"/>
                      <a:pt x="765264" y="0"/>
                      <a:pt x="727024" y="0"/>
                    </a:cubicBezTo>
                    <a:close/>
                    <a:moveTo>
                      <a:pt x="432753" y="675094"/>
                    </a:moveTo>
                    <a:lnTo>
                      <a:pt x="363512" y="675094"/>
                    </a:lnTo>
                    <a:lnTo>
                      <a:pt x="363512" y="571233"/>
                    </a:lnTo>
                    <a:lnTo>
                      <a:pt x="432753" y="571233"/>
                    </a:lnTo>
                    <a:close/>
                    <a:moveTo>
                      <a:pt x="761645" y="501993"/>
                    </a:moveTo>
                    <a:cubicBezTo>
                      <a:pt x="761645" y="521114"/>
                      <a:pt x="746145" y="536613"/>
                      <a:pt x="727024" y="536613"/>
                    </a:cubicBezTo>
                    <a:lnTo>
                      <a:pt x="69240" y="536613"/>
                    </a:lnTo>
                    <a:cubicBezTo>
                      <a:pt x="50120" y="536613"/>
                      <a:pt x="34620" y="521114"/>
                      <a:pt x="34620" y="501993"/>
                    </a:cubicBezTo>
                    <a:lnTo>
                      <a:pt x="34620" y="69240"/>
                    </a:lnTo>
                    <a:cubicBezTo>
                      <a:pt x="34620" y="50120"/>
                      <a:pt x="50120" y="34620"/>
                      <a:pt x="69240" y="34620"/>
                    </a:cubicBezTo>
                    <a:lnTo>
                      <a:pt x="727024" y="34620"/>
                    </a:lnTo>
                    <a:cubicBezTo>
                      <a:pt x="746145" y="34620"/>
                      <a:pt x="761645" y="50120"/>
                      <a:pt x="761645" y="69240"/>
                    </a:cubicBezTo>
                    <a:close/>
                  </a:path>
                </a:pathLst>
              </a:custGeom>
              <a:solidFill>
                <a:srgbClr val="0364B8"/>
              </a:solidFill>
              <a:ln w="17264" cap="flat">
                <a:noFill/>
                <a:prstDash val="solid"/>
                <a:miter/>
              </a:ln>
            </p:spPr>
            <p:txBody>
              <a:bodyPr rtlCol="0" anchor="ctr"/>
              <a:lstStyle/>
              <a:p>
                <a:pPr defTabSz="914377"/>
                <a:endParaRPr lang="en-US">
                  <a:solidFill>
                    <a:prstClr val="black"/>
                  </a:solidFill>
                  <a:latin typeface="Calibri" panose="020F0502020204030204"/>
                </a:endParaRPr>
              </a:p>
            </p:txBody>
          </p:sp>
          <p:sp>
            <p:nvSpPr>
              <p:cNvPr id="70" name="Freeform: Shape 69">
                <a:extLst>
                  <a:ext uri="{FF2B5EF4-FFF2-40B4-BE49-F238E27FC236}">
                    <a16:creationId xmlns:a16="http://schemas.microsoft.com/office/drawing/2014/main" id="{62048A9B-D73B-451C-B373-963A67BB0750}"/>
                  </a:ext>
                </a:extLst>
              </p:cNvPr>
              <p:cNvSpPr/>
              <p:nvPr/>
            </p:nvSpPr>
            <p:spPr>
              <a:xfrm>
                <a:off x="-896879" y="4540027"/>
                <a:ext cx="657783" cy="432752"/>
              </a:xfrm>
              <a:custGeom>
                <a:avLst/>
                <a:gdLst>
                  <a:gd name="connsiteX0" fmla="*/ 0 w 657783"/>
                  <a:gd name="connsiteY0" fmla="*/ 432753 h 432752"/>
                  <a:gd name="connsiteX1" fmla="*/ 657784 w 657783"/>
                  <a:gd name="connsiteY1" fmla="*/ 432753 h 432752"/>
                  <a:gd name="connsiteX2" fmla="*/ 657784 w 657783"/>
                  <a:gd name="connsiteY2" fmla="*/ 0 h 432752"/>
                  <a:gd name="connsiteX3" fmla="*/ 0 w 657783"/>
                  <a:gd name="connsiteY3" fmla="*/ 0 h 432752"/>
                  <a:gd name="connsiteX4" fmla="*/ 34620 w 657783"/>
                  <a:gd name="connsiteY4" fmla="*/ 34620 h 432752"/>
                  <a:gd name="connsiteX5" fmla="*/ 623164 w 657783"/>
                  <a:gd name="connsiteY5" fmla="*/ 34620 h 432752"/>
                  <a:gd name="connsiteX6" fmla="*/ 623164 w 657783"/>
                  <a:gd name="connsiteY6" fmla="*/ 398132 h 432752"/>
                  <a:gd name="connsiteX7" fmla="*/ 34620 w 657783"/>
                  <a:gd name="connsiteY7" fmla="*/ 398132 h 43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83" h="432752">
                    <a:moveTo>
                      <a:pt x="0" y="432753"/>
                    </a:moveTo>
                    <a:lnTo>
                      <a:pt x="657784" y="432753"/>
                    </a:lnTo>
                    <a:lnTo>
                      <a:pt x="657784" y="0"/>
                    </a:lnTo>
                    <a:lnTo>
                      <a:pt x="0" y="0"/>
                    </a:lnTo>
                    <a:close/>
                    <a:moveTo>
                      <a:pt x="34620" y="34620"/>
                    </a:moveTo>
                    <a:lnTo>
                      <a:pt x="623164" y="34620"/>
                    </a:lnTo>
                    <a:lnTo>
                      <a:pt x="623164" y="398132"/>
                    </a:lnTo>
                    <a:lnTo>
                      <a:pt x="34620" y="398132"/>
                    </a:lnTo>
                    <a:close/>
                  </a:path>
                </a:pathLst>
              </a:custGeom>
              <a:solidFill>
                <a:srgbClr val="0364B8"/>
              </a:solidFill>
              <a:ln w="17264" cap="flat">
                <a:noFill/>
                <a:prstDash val="solid"/>
                <a:miter/>
              </a:ln>
            </p:spPr>
            <p:txBody>
              <a:bodyPr rtlCol="0" anchor="ctr"/>
              <a:lstStyle/>
              <a:p>
                <a:pPr defTabSz="914377"/>
                <a:endParaRPr lang="en-US">
                  <a:solidFill>
                    <a:prstClr val="black"/>
                  </a:solidFill>
                  <a:latin typeface="Calibri" panose="020F0502020204030204"/>
                </a:endParaRPr>
              </a:p>
            </p:txBody>
          </p:sp>
        </p:grpSp>
        <p:grpSp>
          <p:nvGrpSpPr>
            <p:cNvPr id="64" name="Group 63">
              <a:extLst>
                <a:ext uri="{FF2B5EF4-FFF2-40B4-BE49-F238E27FC236}">
                  <a16:creationId xmlns:a16="http://schemas.microsoft.com/office/drawing/2014/main" id="{146AEDAB-9D87-409B-8AFB-BC51C889496A}"/>
                </a:ext>
              </a:extLst>
            </p:cNvPr>
            <p:cNvGrpSpPr/>
            <p:nvPr/>
          </p:nvGrpSpPr>
          <p:grpSpPr>
            <a:xfrm>
              <a:off x="2974539" y="3934121"/>
              <a:ext cx="948130" cy="1007388"/>
              <a:chOff x="3206744" y="4282651"/>
              <a:chExt cx="609600" cy="647700"/>
            </a:xfrm>
          </p:grpSpPr>
          <p:sp>
            <p:nvSpPr>
              <p:cNvPr id="62" name="Freeform: Shape 61">
                <a:extLst>
                  <a:ext uri="{FF2B5EF4-FFF2-40B4-BE49-F238E27FC236}">
                    <a16:creationId xmlns:a16="http://schemas.microsoft.com/office/drawing/2014/main" id="{966FD239-5456-49BC-88CF-E239088BDF43}"/>
                  </a:ext>
                </a:extLst>
              </p:cNvPr>
              <p:cNvSpPr/>
              <p:nvPr/>
            </p:nvSpPr>
            <p:spPr>
              <a:xfrm>
                <a:off x="3359144" y="4282651"/>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8A8EA"/>
              </a:solidFill>
              <a:ln w="9525" cap="flat">
                <a:noFill/>
                <a:prstDash val="solid"/>
                <a:miter/>
              </a:ln>
            </p:spPr>
            <p:txBody>
              <a:bodyPr rtlCol="0" anchor="ctr"/>
              <a:lstStyle/>
              <a:p>
                <a:pPr defTabSz="914377"/>
                <a:endParaRPr lang="en-US">
                  <a:solidFill>
                    <a:prstClr val="black"/>
                  </a:solidFill>
                  <a:latin typeface="Calibri" panose="020F0502020204030204"/>
                </a:endParaRPr>
              </a:p>
            </p:txBody>
          </p:sp>
          <p:sp>
            <p:nvSpPr>
              <p:cNvPr id="63" name="Freeform: Shape 62">
                <a:extLst>
                  <a:ext uri="{FF2B5EF4-FFF2-40B4-BE49-F238E27FC236}">
                    <a16:creationId xmlns:a16="http://schemas.microsoft.com/office/drawing/2014/main" id="{930DA2F8-0907-4A20-9C24-80E2F47DE2AF}"/>
                  </a:ext>
                </a:extLst>
              </p:cNvPr>
              <p:cNvSpPr/>
              <p:nvPr/>
            </p:nvSpPr>
            <p:spPr>
              <a:xfrm>
                <a:off x="3206744" y="4625551"/>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28A8EA"/>
              </a:solidFill>
              <a:ln w="9525" cap="flat">
                <a:noFill/>
                <a:prstDash val="solid"/>
                <a:miter/>
              </a:ln>
            </p:spPr>
            <p:txBody>
              <a:bodyPr rtlCol="0" anchor="ctr"/>
              <a:lstStyle/>
              <a:p>
                <a:pPr defTabSz="914377"/>
                <a:endParaRPr lang="en-US">
                  <a:solidFill>
                    <a:prstClr val="black"/>
                  </a:solidFill>
                  <a:latin typeface="Calibri" panose="020F0502020204030204"/>
                </a:endParaRPr>
              </a:p>
            </p:txBody>
          </p:sp>
        </p:grpSp>
      </p:grpSp>
      <p:sp>
        <p:nvSpPr>
          <p:cNvPr id="21" name="Rectangle 20">
            <a:extLst>
              <a:ext uri="{FF2B5EF4-FFF2-40B4-BE49-F238E27FC236}">
                <a16:creationId xmlns:a16="http://schemas.microsoft.com/office/drawing/2014/main" id="{6E5436D3-4229-431C-8768-36AFA9E92E53}"/>
              </a:ext>
            </a:extLst>
          </p:cNvPr>
          <p:cNvSpPr/>
          <p:nvPr/>
        </p:nvSpPr>
        <p:spPr>
          <a:xfrm>
            <a:off x="7668484" y="5014072"/>
            <a:ext cx="3747301" cy="407676"/>
          </a:xfrm>
          <a:prstGeom prst="rect">
            <a:avLst/>
          </a:prstGeom>
          <a:solidFill>
            <a:srgbClr val="0382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algn="ctr" defTabSz="914377">
              <a:lnSpc>
                <a:spcPct val="85000"/>
              </a:lnSpc>
            </a:pPr>
            <a:r>
              <a:rPr lang="en-US" sz="1200" b="1">
                <a:solidFill>
                  <a:srgbClr val="FFFFFF"/>
                </a:solidFill>
                <a:latin typeface="Calibri"/>
              </a:rPr>
              <a:t>This where we share and target information exchange</a:t>
            </a:r>
          </a:p>
          <a:p>
            <a:pPr algn="ctr" defTabSz="914377">
              <a:lnSpc>
                <a:spcPct val="85000"/>
              </a:lnSpc>
            </a:pPr>
            <a:endParaRPr lang="en-US" sz="1200" b="1">
              <a:solidFill>
                <a:srgbClr val="FFFFFF"/>
              </a:solidFill>
              <a:latin typeface="Calibri"/>
              <a:cs typeface="Calibri"/>
            </a:endParaRPr>
          </a:p>
        </p:txBody>
      </p:sp>
    </p:spTree>
    <p:extLst>
      <p:ext uri="{BB962C8B-B14F-4D97-AF65-F5344CB8AC3E}">
        <p14:creationId xmlns:p14="http://schemas.microsoft.com/office/powerpoint/2010/main" val="2766057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27D9D4-359A-6823-055E-E02E5C18CB9E}"/>
              </a:ext>
            </a:extLst>
          </p:cNvPr>
          <p:cNvSpPr>
            <a:spLocks noGrp="1"/>
          </p:cNvSpPr>
          <p:nvPr>
            <p:ph type="title"/>
          </p:nvPr>
        </p:nvSpPr>
        <p:spPr/>
        <p:txBody>
          <a:bodyPr/>
          <a:lstStyle/>
          <a:p>
            <a:pPr algn="l"/>
            <a:r>
              <a:rPr lang="en-US"/>
              <a:t>What did we learn</a:t>
            </a:r>
          </a:p>
        </p:txBody>
      </p:sp>
      <p:sp>
        <p:nvSpPr>
          <p:cNvPr id="6" name="Content Placeholder 5">
            <a:extLst>
              <a:ext uri="{FF2B5EF4-FFF2-40B4-BE49-F238E27FC236}">
                <a16:creationId xmlns:a16="http://schemas.microsoft.com/office/drawing/2014/main" id="{7144390F-46AE-0DE7-20B5-E11482F8DE6C}"/>
              </a:ext>
            </a:extLst>
          </p:cNvPr>
          <p:cNvSpPr>
            <a:spLocks noGrp="1"/>
          </p:cNvSpPr>
          <p:nvPr>
            <p:ph sz="quarter" idx="10"/>
          </p:nvPr>
        </p:nvSpPr>
        <p:spPr/>
        <p:txBody>
          <a:bodyPr>
            <a:normAutofit/>
          </a:bodyPr>
          <a:lstStyle/>
          <a:p>
            <a:r>
              <a:rPr lang="en-US" sz="2133"/>
              <a:t>OneDrive is for one person</a:t>
            </a:r>
          </a:p>
          <a:p>
            <a:r>
              <a:rPr lang="en-US" sz="2133"/>
              <a:t>Teams allows up to 25,000 edit, chat, and meet</a:t>
            </a:r>
          </a:p>
          <a:p>
            <a:r>
              <a:rPr lang="en-US" sz="2133"/>
              <a:t>Team is for in-progress files</a:t>
            </a:r>
          </a:p>
          <a:p>
            <a:r>
              <a:rPr lang="en-US" sz="2133"/>
              <a:t>SharePoint shares in-progress and final documentation with up to 2 million users</a:t>
            </a:r>
          </a:p>
          <a:p>
            <a:r>
              <a:rPr lang="en-US" sz="2133"/>
              <a:t>SharePoint can be used to manage work product and documents</a:t>
            </a:r>
          </a:p>
          <a:p>
            <a:r>
              <a:rPr lang="en-US" sz="2133"/>
              <a:t>When to choose which tool</a:t>
            </a:r>
          </a:p>
        </p:txBody>
      </p:sp>
      <p:sp>
        <p:nvSpPr>
          <p:cNvPr id="4" name="Slide Number Placeholder 3">
            <a:extLst>
              <a:ext uri="{FF2B5EF4-FFF2-40B4-BE49-F238E27FC236}">
                <a16:creationId xmlns:a16="http://schemas.microsoft.com/office/drawing/2014/main" id="{F703D907-D2CC-7FAC-DDA9-755CBF984C74}"/>
              </a:ext>
            </a:extLst>
          </p:cNvPr>
          <p:cNvSpPr>
            <a:spLocks noGrp="1"/>
          </p:cNvSpPr>
          <p:nvPr>
            <p:ph type="sldNum" sz="quarter" idx="4294967295"/>
          </p:nvPr>
        </p:nvSpPr>
        <p:spPr>
          <a:xfrm>
            <a:off x="0" y="0"/>
            <a:ext cx="0" cy="0"/>
          </a:xfrm>
        </p:spPr>
        <p:txBody>
          <a:bodyPr/>
          <a:lstStyle/>
          <a:p>
            <a:endParaRPr lang="en-US"/>
          </a:p>
        </p:txBody>
      </p:sp>
    </p:spTree>
    <p:extLst>
      <p:ext uri="{BB962C8B-B14F-4D97-AF65-F5344CB8AC3E}">
        <p14:creationId xmlns:p14="http://schemas.microsoft.com/office/powerpoint/2010/main" val="187261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in a presentation">
            <a:extLst>
              <a:ext uri="{FF2B5EF4-FFF2-40B4-BE49-F238E27FC236}">
                <a16:creationId xmlns:a16="http://schemas.microsoft.com/office/drawing/2014/main" id="{51DC8572-0647-058E-6DA6-F502963B6AF6}"/>
              </a:ext>
            </a:extLst>
          </p:cNvPr>
          <p:cNvPicPr>
            <a:picLocks noChangeAspect="1"/>
          </p:cNvPicPr>
          <p:nvPr/>
        </p:nvPicPr>
        <p:blipFill>
          <a:blip r:embed="rId2">
            <a:extLst>
              <a:ext uri="{28A0092B-C50C-407E-A947-70E740481C1C}">
                <a14:useLocalDpi xmlns:a14="http://schemas.microsoft.com/office/drawing/2010/main" val="0"/>
              </a:ext>
            </a:extLst>
          </a:blip>
          <a:srcRect l="27770" r="29046" b="-1"/>
          <a:stretch/>
        </p:blipFill>
        <p:spPr>
          <a:xfrm>
            <a:off x="8016815" y="645002"/>
            <a:ext cx="3443665" cy="5322955"/>
          </a:xfrm>
          <a:prstGeom prst="rect">
            <a:avLst/>
          </a:prstGeom>
          <a:noFill/>
        </p:spPr>
      </p:pic>
      <p:sp>
        <p:nvSpPr>
          <p:cNvPr id="4" name="Title 3">
            <a:extLst>
              <a:ext uri="{FF2B5EF4-FFF2-40B4-BE49-F238E27FC236}">
                <a16:creationId xmlns:a16="http://schemas.microsoft.com/office/drawing/2014/main" id="{6AD9E52A-3D83-E264-2BDE-51726AB33E54}"/>
              </a:ext>
            </a:extLst>
          </p:cNvPr>
          <p:cNvSpPr>
            <a:spLocks noGrp="1"/>
          </p:cNvSpPr>
          <p:nvPr>
            <p:ph type="title"/>
          </p:nvPr>
        </p:nvSpPr>
        <p:spPr>
          <a:xfrm>
            <a:off x="731520" y="645003"/>
            <a:ext cx="6882938" cy="498598"/>
          </a:xfrm>
        </p:spPr>
        <p:txBody>
          <a:bodyPr wrap="square" anchor="t">
            <a:normAutofit/>
          </a:bodyPr>
          <a:lstStyle/>
          <a:p>
            <a:r>
              <a:rPr lang="en-US"/>
              <a:t>Prepare your presentation</a:t>
            </a:r>
          </a:p>
        </p:txBody>
      </p:sp>
      <p:sp>
        <p:nvSpPr>
          <p:cNvPr id="5" name="Content Placeholder 4">
            <a:extLst>
              <a:ext uri="{FF2B5EF4-FFF2-40B4-BE49-F238E27FC236}">
                <a16:creationId xmlns:a16="http://schemas.microsoft.com/office/drawing/2014/main" id="{71FC51AB-BB1E-9CCC-3116-4F266313A9E4}"/>
              </a:ext>
            </a:extLst>
          </p:cNvPr>
          <p:cNvSpPr>
            <a:spLocks noGrp="1"/>
          </p:cNvSpPr>
          <p:nvPr>
            <p:ph type="body" sz="quarter" idx="11"/>
          </p:nvPr>
        </p:nvSpPr>
        <p:spPr>
          <a:xfrm>
            <a:off x="731520" y="1501789"/>
            <a:ext cx="6882938" cy="4466168"/>
          </a:xfrm>
        </p:spPr>
        <p:txBody>
          <a:bodyPr>
            <a:normAutofit/>
          </a:bodyPr>
          <a:lstStyle/>
          <a:p>
            <a:pPr marL="342900" indent="-342900">
              <a:buBlip>
                <a:blip r:embed="rId3">
                  <a:extLst>
                    <a:ext uri="{96DAC541-7B7A-43D3-8B79-37D633B846F1}">
                      <asvg:svgBlip xmlns:asvg="http://schemas.microsoft.com/office/drawing/2016/SVG/main" r:embed="rId4"/>
                    </a:ext>
                  </a:extLst>
                </a:blip>
              </a:buBlip>
            </a:pPr>
            <a:r>
              <a:rPr lang="en-US"/>
              <a:t>Settings</a:t>
            </a:r>
          </a:p>
          <a:p>
            <a:pPr marL="342900" indent="-342900">
              <a:buBlip>
                <a:blip r:embed="rId3">
                  <a:extLst>
                    <a:ext uri="{96DAC541-7B7A-43D3-8B79-37D633B846F1}">
                      <asvg:svgBlip xmlns:asvg="http://schemas.microsoft.com/office/drawing/2016/SVG/main" r:embed="rId4"/>
                    </a:ext>
                  </a:extLst>
                </a:blip>
              </a:buBlip>
            </a:pPr>
            <a:r>
              <a:rPr lang="en-US"/>
              <a:t>Review the deck</a:t>
            </a:r>
          </a:p>
          <a:p>
            <a:pPr marL="342900" indent="-342900">
              <a:buBlip>
                <a:blip r:embed="rId3">
                  <a:extLst>
                    <a:ext uri="{96DAC541-7B7A-43D3-8B79-37D633B846F1}">
                      <asvg:svgBlip xmlns:asvg="http://schemas.microsoft.com/office/drawing/2016/SVG/main" r:embed="rId4"/>
                    </a:ext>
                  </a:extLst>
                </a:blip>
              </a:buBlip>
            </a:pPr>
            <a:r>
              <a:rPr lang="en-US"/>
              <a:t>Review the demos</a:t>
            </a:r>
          </a:p>
          <a:p>
            <a:pPr marL="342900" indent="-342900">
              <a:buBlip>
                <a:blip r:embed="rId3">
                  <a:extLst>
                    <a:ext uri="{96DAC541-7B7A-43D3-8B79-37D633B846F1}">
                      <asvg:svgBlip xmlns:asvg="http://schemas.microsoft.com/office/drawing/2016/SVG/main" r:embed="rId4"/>
                    </a:ext>
                  </a:extLst>
                </a:blip>
              </a:buBlip>
            </a:pPr>
            <a:r>
              <a:rPr lang="en-US"/>
              <a:t>Practice switching between applications</a:t>
            </a:r>
          </a:p>
          <a:p>
            <a:pPr marL="342900" indent="-342900">
              <a:buBlip>
                <a:blip r:embed="rId3">
                  <a:extLst>
                    <a:ext uri="{96DAC541-7B7A-43D3-8B79-37D633B846F1}">
                      <asvg:svgBlip xmlns:asvg="http://schemas.microsoft.com/office/drawing/2016/SVG/main" r:embed="rId4"/>
                    </a:ext>
                  </a:extLst>
                </a:blip>
              </a:buBlip>
            </a:pPr>
            <a:r>
              <a:rPr lang="en-US"/>
              <a:t>How to remove and add logos to the deck</a:t>
            </a:r>
          </a:p>
        </p:txBody>
      </p:sp>
    </p:spTree>
    <p:extLst>
      <p:ext uri="{BB962C8B-B14F-4D97-AF65-F5344CB8AC3E}">
        <p14:creationId xmlns:p14="http://schemas.microsoft.com/office/powerpoint/2010/main" val="2937504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D7B6-F16D-1A7D-2C8B-57718C3C9F0B}"/>
              </a:ext>
            </a:extLst>
          </p:cNvPr>
          <p:cNvSpPr>
            <a:spLocks noGrp="1"/>
          </p:cNvSpPr>
          <p:nvPr>
            <p:ph type="title"/>
          </p:nvPr>
        </p:nvSpPr>
        <p:spPr/>
        <p:txBody>
          <a:bodyPr/>
          <a:lstStyle/>
          <a:p>
            <a:pPr algn="l"/>
            <a:r>
              <a:rPr lang="en-US"/>
              <a:t>Please fill out the evaluation</a:t>
            </a:r>
          </a:p>
        </p:txBody>
      </p:sp>
      <p:sp>
        <p:nvSpPr>
          <p:cNvPr id="3" name="Content Placeholder 2">
            <a:extLst>
              <a:ext uri="{FF2B5EF4-FFF2-40B4-BE49-F238E27FC236}">
                <a16:creationId xmlns:a16="http://schemas.microsoft.com/office/drawing/2014/main" id="{933763A1-DEFD-1943-93C0-1596CCA1F0D0}"/>
              </a:ext>
            </a:extLst>
          </p:cNvPr>
          <p:cNvSpPr>
            <a:spLocks noGrp="1"/>
          </p:cNvSpPr>
          <p:nvPr>
            <p:ph sz="quarter" idx="10"/>
          </p:nvPr>
        </p:nvSpPr>
        <p:spPr/>
        <p:txBody>
          <a:bodyPr/>
          <a:lstStyle/>
          <a:p>
            <a:r>
              <a:rPr lang="en-US"/>
              <a:t>Add shortened URL</a:t>
            </a:r>
          </a:p>
          <a:p>
            <a:r>
              <a:rPr lang="en-US"/>
              <a:t>Add large QR Code</a:t>
            </a:r>
          </a:p>
        </p:txBody>
      </p:sp>
    </p:spTree>
    <p:extLst>
      <p:ext uri="{BB962C8B-B14F-4D97-AF65-F5344CB8AC3E}">
        <p14:creationId xmlns:p14="http://schemas.microsoft.com/office/powerpoint/2010/main" val="178733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Back of people's heads and raised hands at corporate presentation with speaker and whiteboard out of focus in background">
            <a:extLst>
              <a:ext uri="{FF2B5EF4-FFF2-40B4-BE49-F238E27FC236}">
                <a16:creationId xmlns:a16="http://schemas.microsoft.com/office/drawing/2014/main" id="{41599732-CF8D-580C-1A65-B3CA67BCEA4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72" r="28472"/>
          <a:stretch>
            <a:fillRect/>
          </a:stretch>
        </p:blipFill>
        <p:spPr/>
      </p:pic>
      <p:sp>
        <p:nvSpPr>
          <p:cNvPr id="5" name="Title 4"/>
          <p:cNvSpPr>
            <a:spLocks noGrp="1"/>
          </p:cNvSpPr>
          <p:nvPr>
            <p:ph type="title"/>
          </p:nvPr>
        </p:nvSpPr>
        <p:spPr/>
        <p:txBody>
          <a:bodyPr/>
          <a:lstStyle/>
          <a:p>
            <a:pPr algn="l"/>
            <a:r>
              <a:rPr lang="en-US"/>
              <a:t>Questions</a:t>
            </a:r>
          </a:p>
        </p:txBody>
      </p:sp>
      <p:sp>
        <p:nvSpPr>
          <p:cNvPr id="6" name="Content Placeholder 5"/>
          <p:cNvSpPr>
            <a:spLocks noGrp="1"/>
          </p:cNvSpPr>
          <p:nvPr>
            <p:ph type="body" sz="quarter" idx="11"/>
          </p:nvPr>
        </p:nvSpPr>
        <p:spPr/>
        <p:txBody>
          <a:bodyPr>
            <a:normAutofit/>
          </a:bodyPr>
          <a:lstStyle/>
          <a:p>
            <a:pPr lvl="1">
              <a:lnSpc>
                <a:spcPct val="100000"/>
              </a:lnSpc>
              <a:spcBef>
                <a:spcPts val="1000"/>
              </a:spcBef>
              <a:spcAft>
                <a:spcPts val="1400"/>
              </a:spcAft>
            </a:pPr>
            <a:r>
              <a:rPr lang="en-US" sz="2133" spc="-50">
                <a:solidFill>
                  <a:schemeClr val="tx2"/>
                </a:solidFill>
                <a:latin typeface="Inter SemiBold" panose="02000503000000020004" pitchFamily="2" charset="0"/>
                <a:ea typeface="Inter SemiBold" panose="02000503000000020004" pitchFamily="2" charset="0"/>
              </a:rPr>
              <a:t>Your name</a:t>
            </a:r>
          </a:p>
          <a:p>
            <a:pPr lvl="1">
              <a:lnSpc>
                <a:spcPct val="100000"/>
              </a:lnSpc>
              <a:spcBef>
                <a:spcPts val="1000"/>
              </a:spcBef>
              <a:spcAft>
                <a:spcPts val="1400"/>
              </a:spcAft>
            </a:pPr>
            <a:r>
              <a:rPr lang="en-US" sz="2133" spc="-50">
                <a:solidFill>
                  <a:schemeClr val="tx2"/>
                </a:solidFill>
                <a:latin typeface="Inter SemiBold" panose="02000503000000020004" pitchFamily="2" charset="0"/>
                <a:ea typeface="Inter SemiBold" panose="02000503000000020004" pitchFamily="2" charset="0"/>
              </a:rPr>
              <a:t>Your contact information</a:t>
            </a:r>
            <a:br>
              <a:rPr lang="en-US" sz="2133" spc="-50">
                <a:solidFill>
                  <a:schemeClr val="tx2"/>
                </a:solidFill>
                <a:latin typeface="Inter SemiBold" panose="02000503000000020004" pitchFamily="2" charset="0"/>
                <a:ea typeface="Inter SemiBold" panose="02000503000000020004" pitchFamily="2" charset="0"/>
              </a:rPr>
            </a:br>
            <a:endParaRPr lang="en-US" sz="2133" spc="-50">
              <a:solidFill>
                <a:schemeClr val="tx2"/>
              </a:solidFill>
              <a:latin typeface="Inter SemiBold" panose="02000503000000020004" pitchFamily="2" charset="0"/>
              <a:ea typeface="Inter SemiBold" panose="02000503000000020004" pitchFamily="2" charset="0"/>
            </a:endParaRPr>
          </a:p>
          <a:p>
            <a:pPr lvl="1">
              <a:lnSpc>
                <a:spcPct val="100000"/>
              </a:lnSpc>
              <a:spcBef>
                <a:spcPts val="1000"/>
              </a:spcBef>
              <a:spcAft>
                <a:spcPts val="1400"/>
              </a:spcAft>
            </a:pPr>
            <a:r>
              <a:rPr lang="en-US" sz="2133" spc="-50">
                <a:solidFill>
                  <a:schemeClr val="tx2"/>
                </a:solidFill>
                <a:latin typeface="Inter SemiBold" panose="02000503000000020004" pitchFamily="2" charset="0"/>
                <a:ea typeface="Inter SemiBold" panose="02000503000000020004" pitchFamily="2" charset="0"/>
              </a:rPr>
              <a:t>Training Portal: Enter training portal URL here</a:t>
            </a:r>
          </a:p>
          <a:p>
            <a:pPr lvl="1">
              <a:lnSpc>
                <a:spcPct val="100000"/>
              </a:lnSpc>
              <a:spcBef>
                <a:spcPts val="1000"/>
              </a:spcBef>
              <a:spcAft>
                <a:spcPts val="1400"/>
              </a:spcAft>
            </a:pPr>
            <a:r>
              <a:rPr lang="en-US" sz="2133" spc="-50">
                <a:solidFill>
                  <a:schemeClr val="tx2"/>
                </a:solidFill>
                <a:latin typeface="Inter SemiBold" panose="02000503000000020004" pitchFamily="2" charset="0"/>
                <a:ea typeface="Inter SemiBold" panose="02000503000000020004" pitchFamily="2" charset="0"/>
              </a:rPr>
              <a:t>Center of Excellence : Enter COI URL here</a:t>
            </a:r>
          </a:p>
          <a:p>
            <a:pPr lvl="1"/>
            <a:endParaRPr lang="en-US" sz="2133"/>
          </a:p>
        </p:txBody>
      </p:sp>
    </p:spTree>
    <p:extLst>
      <p:ext uri="{BB962C8B-B14F-4D97-AF65-F5344CB8AC3E}">
        <p14:creationId xmlns:p14="http://schemas.microsoft.com/office/powerpoint/2010/main" val="4124442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FFADA6-B9B9-6DA9-764A-58AC35728614}"/>
              </a:ext>
            </a:extLst>
          </p:cNvPr>
          <p:cNvSpPr>
            <a:spLocks noGrp="1"/>
          </p:cNvSpPr>
          <p:nvPr>
            <p:ph type="title"/>
          </p:nvPr>
        </p:nvSpPr>
        <p:spPr>
          <a:xfrm>
            <a:off x="731521" y="645003"/>
            <a:ext cx="10728959" cy="830997"/>
          </a:xfrm>
        </p:spPr>
        <p:txBody>
          <a:bodyPr/>
          <a:lstStyle/>
          <a:p>
            <a:pPr algn="ctr"/>
            <a:r>
              <a:rPr lang="en-US" sz="6000"/>
              <a:t>Thank You</a:t>
            </a:r>
          </a:p>
        </p:txBody>
      </p:sp>
      <p:sp>
        <p:nvSpPr>
          <p:cNvPr id="11" name="Rectangle 10">
            <a:extLst>
              <a:ext uri="{FF2B5EF4-FFF2-40B4-BE49-F238E27FC236}">
                <a16:creationId xmlns:a16="http://schemas.microsoft.com/office/drawing/2014/main" id="{00E99B09-86F2-853F-8D04-528742E5177D}"/>
              </a:ext>
              <a:ext uri="{C183D7F6-B498-43B3-948B-1728B52AA6E4}">
                <adec:decorative xmlns:adec="http://schemas.microsoft.com/office/drawing/2017/decorative" val="1"/>
              </a:ext>
            </a:extLst>
          </p:cNvPr>
          <p:cNvSpPr/>
          <p:nvPr/>
        </p:nvSpPr>
        <p:spPr>
          <a:xfrm>
            <a:off x="0" y="2438400"/>
            <a:ext cx="12192000" cy="4419600"/>
          </a:xfrm>
          <a:prstGeom prst="rect">
            <a:avLst/>
          </a:prstGeom>
          <a:blipFill dpi="0" rotWithShape="1">
            <a:blip r:embed="rId2"/>
            <a:srcRect/>
            <a:tile tx="0" ty="0" sx="67000" sy="6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6" name="Text Placeholder 5">
            <a:extLst>
              <a:ext uri="{FF2B5EF4-FFF2-40B4-BE49-F238E27FC236}">
                <a16:creationId xmlns:a16="http://schemas.microsoft.com/office/drawing/2014/main" id="{7110F5BE-9F4F-7994-EF39-5A3E18077DF2}"/>
              </a:ext>
            </a:extLst>
          </p:cNvPr>
          <p:cNvSpPr>
            <a:spLocks noGrp="1"/>
          </p:cNvSpPr>
          <p:nvPr>
            <p:ph type="body" sz="quarter" idx="12"/>
          </p:nvPr>
        </p:nvSpPr>
        <p:spPr>
          <a:xfrm>
            <a:off x="731520" y="3429000"/>
            <a:ext cx="4978938" cy="1211271"/>
          </a:xfrm>
          <a:noFill/>
        </p:spPr>
        <p:txBody>
          <a:bodyPr lIns="1005840" anchor="ctr" anchorCtr="0"/>
          <a:lstStyle/>
          <a:p>
            <a:pPr lvl="1">
              <a:spcAft>
                <a:spcPts val="0"/>
              </a:spcAft>
            </a:pPr>
            <a:r>
              <a:rPr lang="en-US">
                <a:solidFill>
                  <a:schemeClr val="bg1"/>
                </a:solidFill>
              </a:rPr>
              <a:t>Phone</a:t>
            </a:r>
          </a:p>
          <a:p>
            <a:pPr>
              <a:spcBef>
                <a:spcPts val="0"/>
              </a:spcBef>
              <a:spcAft>
                <a:spcPts val="0"/>
              </a:spcAft>
            </a:pPr>
            <a:r>
              <a:rPr lang="en-US" sz="2800">
                <a:solidFill>
                  <a:schemeClr val="bg1"/>
                </a:solidFill>
              </a:rPr>
              <a:t>123-456-7890</a:t>
            </a:r>
          </a:p>
        </p:txBody>
      </p:sp>
      <p:sp>
        <p:nvSpPr>
          <p:cNvPr id="7" name="Text Placeholder 6">
            <a:extLst>
              <a:ext uri="{FF2B5EF4-FFF2-40B4-BE49-F238E27FC236}">
                <a16:creationId xmlns:a16="http://schemas.microsoft.com/office/drawing/2014/main" id="{80EEE250-1723-5C8E-9E5E-9A02ECD24D9B}"/>
              </a:ext>
            </a:extLst>
          </p:cNvPr>
          <p:cNvSpPr>
            <a:spLocks noGrp="1"/>
          </p:cNvSpPr>
          <p:nvPr>
            <p:ph type="body" sz="quarter" idx="13"/>
          </p:nvPr>
        </p:nvSpPr>
        <p:spPr>
          <a:xfrm>
            <a:off x="6481542" y="3429000"/>
            <a:ext cx="4978938" cy="1211271"/>
          </a:xfrm>
          <a:noFill/>
        </p:spPr>
        <p:txBody>
          <a:bodyPr lIns="1005840" anchor="ctr" anchorCtr="0"/>
          <a:lstStyle/>
          <a:p>
            <a:pPr lvl="1">
              <a:spcAft>
                <a:spcPts val="0"/>
              </a:spcAft>
            </a:pPr>
            <a:r>
              <a:rPr lang="en-US">
                <a:solidFill>
                  <a:schemeClr val="bg1"/>
                </a:solidFill>
              </a:rPr>
              <a:t>Website</a:t>
            </a:r>
          </a:p>
          <a:p>
            <a:pPr>
              <a:spcBef>
                <a:spcPts val="0"/>
              </a:spcBef>
              <a:spcAft>
                <a:spcPts val="0"/>
              </a:spcAft>
            </a:pPr>
            <a:r>
              <a:rPr lang="en-US" sz="2800">
                <a:solidFill>
                  <a:schemeClr val="bg1"/>
                </a:solidFill>
              </a:rPr>
              <a:t>o365support.com</a:t>
            </a:r>
          </a:p>
        </p:txBody>
      </p:sp>
      <p:sp>
        <p:nvSpPr>
          <p:cNvPr id="9" name="Text Placeholder 8">
            <a:extLst>
              <a:ext uri="{FF2B5EF4-FFF2-40B4-BE49-F238E27FC236}">
                <a16:creationId xmlns:a16="http://schemas.microsoft.com/office/drawing/2014/main" id="{AA5B6ED1-9882-9A63-E497-8F4E01FB82A6}"/>
              </a:ext>
            </a:extLst>
          </p:cNvPr>
          <p:cNvSpPr>
            <a:spLocks noGrp="1"/>
          </p:cNvSpPr>
          <p:nvPr>
            <p:ph type="body" sz="quarter" idx="15"/>
          </p:nvPr>
        </p:nvSpPr>
        <p:spPr>
          <a:xfrm>
            <a:off x="731520" y="4817106"/>
            <a:ext cx="4978938" cy="1211270"/>
          </a:xfrm>
          <a:noFill/>
        </p:spPr>
        <p:txBody>
          <a:bodyPr lIns="1005840" anchor="ctr" anchorCtr="0"/>
          <a:lstStyle/>
          <a:p>
            <a:pPr lvl="1">
              <a:spcAft>
                <a:spcPts val="0"/>
              </a:spcAft>
            </a:pPr>
            <a:r>
              <a:rPr lang="en-US">
                <a:solidFill>
                  <a:schemeClr val="bg1"/>
                </a:solidFill>
              </a:rPr>
              <a:t>Email</a:t>
            </a:r>
          </a:p>
          <a:p>
            <a:pPr>
              <a:spcBef>
                <a:spcPts val="0"/>
              </a:spcBef>
              <a:spcAft>
                <a:spcPts val="0"/>
              </a:spcAft>
            </a:pPr>
            <a:r>
              <a:rPr lang="en-US">
                <a:solidFill>
                  <a:schemeClr val="bg1"/>
                </a:solidFill>
              </a:rPr>
              <a:t>o365support@go-planet.com</a:t>
            </a:r>
          </a:p>
        </p:txBody>
      </p:sp>
      <p:sp>
        <p:nvSpPr>
          <p:cNvPr id="8" name="Text Placeholder 7">
            <a:extLst>
              <a:ext uri="{FF2B5EF4-FFF2-40B4-BE49-F238E27FC236}">
                <a16:creationId xmlns:a16="http://schemas.microsoft.com/office/drawing/2014/main" id="{D5A8DF79-E28F-42F6-2821-A970B97B5695}"/>
              </a:ext>
            </a:extLst>
          </p:cNvPr>
          <p:cNvSpPr>
            <a:spLocks noGrp="1"/>
          </p:cNvSpPr>
          <p:nvPr>
            <p:ph type="body" sz="quarter" idx="14"/>
          </p:nvPr>
        </p:nvSpPr>
        <p:spPr>
          <a:xfrm>
            <a:off x="6481542" y="4817106"/>
            <a:ext cx="4978938" cy="1211270"/>
          </a:xfrm>
          <a:noFill/>
        </p:spPr>
        <p:txBody>
          <a:bodyPr lIns="1005840" anchor="ctr" anchorCtr="0"/>
          <a:lstStyle/>
          <a:p>
            <a:pPr lvl="1">
              <a:spcAft>
                <a:spcPts val="0"/>
              </a:spcAft>
            </a:pPr>
            <a:r>
              <a:rPr lang="en-US">
                <a:solidFill>
                  <a:schemeClr val="bg1"/>
                </a:solidFill>
              </a:rPr>
              <a:t>Office Address</a:t>
            </a:r>
          </a:p>
          <a:p>
            <a:pPr>
              <a:spcBef>
                <a:spcPts val="0"/>
              </a:spcBef>
              <a:spcAft>
                <a:spcPts val="0"/>
              </a:spcAft>
            </a:pPr>
            <a:r>
              <a:rPr lang="en-US">
                <a:solidFill>
                  <a:schemeClr val="bg1"/>
                </a:solidFill>
              </a:rPr>
              <a:t>123 Anywhere St., Any City</a:t>
            </a:r>
          </a:p>
        </p:txBody>
      </p:sp>
      <p:sp>
        <p:nvSpPr>
          <p:cNvPr id="10" name="Rectangle 9">
            <a:extLst>
              <a:ext uri="{FF2B5EF4-FFF2-40B4-BE49-F238E27FC236}">
                <a16:creationId xmlns:a16="http://schemas.microsoft.com/office/drawing/2014/main" id="{05D8BBD3-6F24-7C77-73C9-96D4B6920E74}"/>
              </a:ext>
              <a:ext uri="{C183D7F6-B498-43B3-948B-1728B52AA6E4}">
                <adec:decorative xmlns:adec="http://schemas.microsoft.com/office/drawing/2017/decorative" val="1"/>
              </a:ext>
            </a:extLst>
          </p:cNvPr>
          <p:cNvSpPr/>
          <p:nvPr/>
        </p:nvSpPr>
        <p:spPr>
          <a:xfrm rot="5400000">
            <a:off x="6067597" y="1203786"/>
            <a:ext cx="45719" cy="1267636"/>
          </a:xfrm>
          <a:prstGeom prst="rect">
            <a:avLst/>
          </a:prstGeom>
          <a:gradFill>
            <a:gsLst>
              <a:gs pos="0">
                <a:srgbClr val="4B8B71"/>
              </a:gs>
              <a:gs pos="100000">
                <a:schemeClr val="tx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nvGrpSpPr>
          <p:cNvPr id="31" name="Group 30">
            <a:extLst>
              <a:ext uri="{FF2B5EF4-FFF2-40B4-BE49-F238E27FC236}">
                <a16:creationId xmlns:a16="http://schemas.microsoft.com/office/drawing/2014/main" id="{FE1FFEC1-5475-1FAD-F88B-7D44A58F1DAD}"/>
              </a:ext>
              <a:ext uri="{C183D7F6-B498-43B3-948B-1728B52AA6E4}">
                <adec:decorative xmlns:adec="http://schemas.microsoft.com/office/drawing/2017/decorative" val="1"/>
              </a:ext>
            </a:extLst>
          </p:cNvPr>
          <p:cNvGrpSpPr/>
          <p:nvPr/>
        </p:nvGrpSpPr>
        <p:grpSpPr>
          <a:xfrm>
            <a:off x="831851" y="3656180"/>
            <a:ext cx="752112" cy="752112"/>
            <a:chOff x="831851" y="3448050"/>
            <a:chExt cx="752112" cy="752112"/>
          </a:xfrm>
        </p:grpSpPr>
        <p:sp>
          <p:nvSpPr>
            <p:cNvPr id="20" name="Oval 19">
              <a:extLst>
                <a:ext uri="{FF2B5EF4-FFF2-40B4-BE49-F238E27FC236}">
                  <a16:creationId xmlns:a16="http://schemas.microsoft.com/office/drawing/2014/main" id="{DE72ABA2-2928-71BE-3AAC-1FBBDB1BEC0B}"/>
                </a:ext>
              </a:extLst>
            </p:cNvPr>
            <p:cNvSpPr/>
            <p:nvPr/>
          </p:nvSpPr>
          <p:spPr>
            <a:xfrm>
              <a:off x="831851" y="3448050"/>
              <a:ext cx="752112" cy="752112"/>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pic>
          <p:nvPicPr>
            <p:cNvPr id="13" name="Graphic 12">
              <a:extLst>
                <a:ext uri="{FF2B5EF4-FFF2-40B4-BE49-F238E27FC236}">
                  <a16:creationId xmlns:a16="http://schemas.microsoft.com/office/drawing/2014/main" id="{52BFC4A9-681E-9302-5B36-9A3F44CAB3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887" y="3664086"/>
              <a:ext cx="320040" cy="320040"/>
            </a:xfrm>
            <a:prstGeom prst="rect">
              <a:avLst/>
            </a:prstGeom>
          </p:spPr>
        </p:pic>
      </p:grpSp>
      <p:grpSp>
        <p:nvGrpSpPr>
          <p:cNvPr id="29" name="Group 28">
            <a:extLst>
              <a:ext uri="{FF2B5EF4-FFF2-40B4-BE49-F238E27FC236}">
                <a16:creationId xmlns:a16="http://schemas.microsoft.com/office/drawing/2014/main" id="{F4ACBC35-4BA8-F17F-3D59-63E2ACCED326}"/>
              </a:ext>
              <a:ext uri="{C183D7F6-B498-43B3-948B-1728B52AA6E4}">
                <adec:decorative xmlns:adec="http://schemas.microsoft.com/office/drawing/2017/decorative" val="1"/>
              </a:ext>
            </a:extLst>
          </p:cNvPr>
          <p:cNvGrpSpPr/>
          <p:nvPr/>
        </p:nvGrpSpPr>
        <p:grpSpPr>
          <a:xfrm>
            <a:off x="6537569" y="5041693"/>
            <a:ext cx="752112" cy="752112"/>
            <a:chOff x="6537569" y="5148110"/>
            <a:chExt cx="752112" cy="752112"/>
          </a:xfrm>
        </p:grpSpPr>
        <p:sp>
          <p:nvSpPr>
            <p:cNvPr id="26" name="Oval 25">
              <a:extLst>
                <a:ext uri="{FF2B5EF4-FFF2-40B4-BE49-F238E27FC236}">
                  <a16:creationId xmlns:a16="http://schemas.microsoft.com/office/drawing/2014/main" id="{6D1AE020-2DFF-15AC-7895-918B25BA332E}"/>
                </a:ext>
              </a:extLst>
            </p:cNvPr>
            <p:cNvSpPr/>
            <p:nvPr/>
          </p:nvSpPr>
          <p:spPr>
            <a:xfrm>
              <a:off x="6537569" y="5148110"/>
              <a:ext cx="752112" cy="752112"/>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pic>
          <p:nvPicPr>
            <p:cNvPr id="17" name="Graphic 16">
              <a:extLst>
                <a:ext uri="{FF2B5EF4-FFF2-40B4-BE49-F238E27FC236}">
                  <a16:creationId xmlns:a16="http://schemas.microsoft.com/office/drawing/2014/main" id="{6BA7B57E-FFB9-3F67-64F0-35B1ECC25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5611" y="5364146"/>
              <a:ext cx="216027" cy="320040"/>
            </a:xfrm>
            <a:prstGeom prst="rect">
              <a:avLst/>
            </a:prstGeom>
          </p:spPr>
        </p:pic>
      </p:grpSp>
      <p:grpSp>
        <p:nvGrpSpPr>
          <p:cNvPr id="30" name="Group 29">
            <a:extLst>
              <a:ext uri="{FF2B5EF4-FFF2-40B4-BE49-F238E27FC236}">
                <a16:creationId xmlns:a16="http://schemas.microsoft.com/office/drawing/2014/main" id="{D0CA0F32-30E8-3425-0805-69FC15DDDD39}"/>
              </a:ext>
              <a:ext uri="{C183D7F6-B498-43B3-948B-1728B52AA6E4}">
                <adec:decorative xmlns:adec="http://schemas.microsoft.com/office/drawing/2017/decorative" val="1"/>
              </a:ext>
            </a:extLst>
          </p:cNvPr>
          <p:cNvGrpSpPr/>
          <p:nvPr/>
        </p:nvGrpSpPr>
        <p:grpSpPr>
          <a:xfrm>
            <a:off x="6537569" y="3636079"/>
            <a:ext cx="752112" cy="752112"/>
            <a:chOff x="6537569" y="3427949"/>
            <a:chExt cx="752112" cy="752112"/>
          </a:xfrm>
        </p:grpSpPr>
        <p:sp>
          <p:nvSpPr>
            <p:cNvPr id="27" name="Oval 26">
              <a:extLst>
                <a:ext uri="{FF2B5EF4-FFF2-40B4-BE49-F238E27FC236}">
                  <a16:creationId xmlns:a16="http://schemas.microsoft.com/office/drawing/2014/main" id="{8FC7F2A1-C49E-F4E0-B1A8-157BE657FFEA}"/>
                </a:ext>
              </a:extLst>
            </p:cNvPr>
            <p:cNvSpPr/>
            <p:nvPr/>
          </p:nvSpPr>
          <p:spPr>
            <a:xfrm>
              <a:off x="6537569" y="3427949"/>
              <a:ext cx="752112" cy="752112"/>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pic>
          <p:nvPicPr>
            <p:cNvPr id="19" name="Graphic 18">
              <a:extLst>
                <a:ext uri="{FF2B5EF4-FFF2-40B4-BE49-F238E27FC236}">
                  <a16:creationId xmlns:a16="http://schemas.microsoft.com/office/drawing/2014/main" id="{F538DC4D-5A79-7C6C-1599-E6038F04B1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3604" y="3643985"/>
              <a:ext cx="320040" cy="320040"/>
            </a:xfrm>
            <a:prstGeom prst="rect">
              <a:avLst/>
            </a:prstGeom>
          </p:spPr>
        </p:pic>
      </p:grpSp>
      <p:grpSp>
        <p:nvGrpSpPr>
          <p:cNvPr id="28" name="Group 27">
            <a:extLst>
              <a:ext uri="{FF2B5EF4-FFF2-40B4-BE49-F238E27FC236}">
                <a16:creationId xmlns:a16="http://schemas.microsoft.com/office/drawing/2014/main" id="{E447F4DF-2CEA-B923-1471-E8100F200CA8}"/>
              </a:ext>
              <a:ext uri="{C183D7F6-B498-43B3-948B-1728B52AA6E4}">
                <adec:decorative xmlns:adec="http://schemas.microsoft.com/office/drawing/2017/decorative" val="1"/>
              </a:ext>
            </a:extLst>
          </p:cNvPr>
          <p:cNvGrpSpPr/>
          <p:nvPr/>
        </p:nvGrpSpPr>
        <p:grpSpPr>
          <a:xfrm>
            <a:off x="831851" y="5056145"/>
            <a:ext cx="752112" cy="752112"/>
            <a:chOff x="831851" y="5162562"/>
            <a:chExt cx="752112" cy="752112"/>
          </a:xfrm>
        </p:grpSpPr>
        <p:sp>
          <p:nvSpPr>
            <p:cNvPr id="23" name="Oval 22">
              <a:extLst>
                <a:ext uri="{FF2B5EF4-FFF2-40B4-BE49-F238E27FC236}">
                  <a16:creationId xmlns:a16="http://schemas.microsoft.com/office/drawing/2014/main" id="{7F374F0A-3D88-551E-3217-6FBDDF32F7BF}"/>
                </a:ext>
              </a:extLst>
            </p:cNvPr>
            <p:cNvSpPr/>
            <p:nvPr/>
          </p:nvSpPr>
          <p:spPr>
            <a:xfrm>
              <a:off x="831851" y="5162562"/>
              <a:ext cx="752112" cy="752112"/>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pic>
          <p:nvPicPr>
            <p:cNvPr id="25" name="Graphic 24">
              <a:extLst>
                <a:ext uri="{FF2B5EF4-FFF2-40B4-BE49-F238E27FC236}">
                  <a16:creationId xmlns:a16="http://schemas.microsoft.com/office/drawing/2014/main" id="{AF8A4CF4-8EC0-EC43-7410-E85C9C1CE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7887" y="5418603"/>
              <a:ext cx="320040" cy="240030"/>
            </a:xfrm>
            <a:prstGeom prst="rect">
              <a:avLst/>
            </a:prstGeom>
          </p:spPr>
        </p:pic>
      </p:grpSp>
    </p:spTree>
    <p:extLst>
      <p:ext uri="{BB962C8B-B14F-4D97-AF65-F5344CB8AC3E}">
        <p14:creationId xmlns:p14="http://schemas.microsoft.com/office/powerpoint/2010/main" val="376947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970F-B9B5-45E9-8F73-927DD595E4BB}"/>
              </a:ext>
            </a:extLst>
          </p:cNvPr>
          <p:cNvSpPr>
            <a:spLocks noGrp="1"/>
          </p:cNvSpPr>
          <p:nvPr>
            <p:ph type="title"/>
          </p:nvPr>
        </p:nvSpPr>
        <p:spPr/>
        <p:txBody>
          <a:bodyPr/>
          <a:lstStyle/>
          <a:p>
            <a:r>
              <a:rPr lang="en-US"/>
              <a:t>Settings – Turn on Presenter view</a:t>
            </a:r>
          </a:p>
        </p:txBody>
      </p:sp>
      <p:sp>
        <p:nvSpPr>
          <p:cNvPr id="3" name="Content Placeholder 2">
            <a:extLst>
              <a:ext uri="{FF2B5EF4-FFF2-40B4-BE49-F238E27FC236}">
                <a16:creationId xmlns:a16="http://schemas.microsoft.com/office/drawing/2014/main" id="{AF37BD66-0CB9-42DC-8B4F-D2B3C157FC83}"/>
              </a:ext>
            </a:extLst>
          </p:cNvPr>
          <p:cNvSpPr>
            <a:spLocks noGrp="1"/>
          </p:cNvSpPr>
          <p:nvPr>
            <p:ph type="body" sz="quarter" idx="11"/>
          </p:nvPr>
        </p:nvSpPr>
        <p:spPr/>
        <p:txBody>
          <a:bodyPr/>
          <a:lstStyle/>
          <a:p>
            <a:r>
              <a:rPr lang="en-US"/>
              <a:t>Presenter view requires two screens</a:t>
            </a:r>
          </a:p>
          <a:p>
            <a:endParaRPr lang="en-US"/>
          </a:p>
          <a:p>
            <a:endParaRPr lang="en-US"/>
          </a:p>
          <a:p>
            <a:endParaRPr lang="en-US"/>
          </a:p>
        </p:txBody>
      </p:sp>
      <p:pic>
        <p:nvPicPr>
          <p:cNvPr id="8" name="Picture 7">
            <a:extLst>
              <a:ext uri="{FF2B5EF4-FFF2-40B4-BE49-F238E27FC236}">
                <a16:creationId xmlns:a16="http://schemas.microsoft.com/office/drawing/2014/main" id="{C21CB493-8616-4683-A19D-76D87D30A20F}"/>
              </a:ext>
            </a:extLst>
          </p:cNvPr>
          <p:cNvPicPr>
            <a:picLocks noChangeAspect="1"/>
          </p:cNvPicPr>
          <p:nvPr/>
        </p:nvPicPr>
        <p:blipFill>
          <a:blip r:embed="rId3"/>
          <a:stretch>
            <a:fillRect/>
          </a:stretch>
        </p:blipFill>
        <p:spPr>
          <a:xfrm>
            <a:off x="0" y="2616201"/>
            <a:ext cx="12192000" cy="1276135"/>
          </a:xfrm>
          <a:prstGeom prst="rect">
            <a:avLst/>
          </a:prstGeom>
        </p:spPr>
      </p:pic>
    </p:spTree>
    <p:extLst>
      <p:ext uri="{BB962C8B-B14F-4D97-AF65-F5344CB8AC3E}">
        <p14:creationId xmlns:p14="http://schemas.microsoft.com/office/powerpoint/2010/main" val="1204049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970F-B9B5-45E9-8F73-927DD595E4BB}"/>
              </a:ext>
            </a:extLst>
          </p:cNvPr>
          <p:cNvSpPr>
            <a:spLocks noGrp="1"/>
          </p:cNvSpPr>
          <p:nvPr>
            <p:ph type="title"/>
          </p:nvPr>
        </p:nvSpPr>
        <p:spPr/>
        <p:txBody>
          <a:bodyPr/>
          <a:lstStyle/>
          <a:p>
            <a:r>
              <a:rPr lang="en-US"/>
              <a:t>Settings – Turn on Presenter view</a:t>
            </a:r>
          </a:p>
        </p:txBody>
      </p:sp>
      <p:sp>
        <p:nvSpPr>
          <p:cNvPr id="3" name="Content Placeholder 2">
            <a:extLst>
              <a:ext uri="{FF2B5EF4-FFF2-40B4-BE49-F238E27FC236}">
                <a16:creationId xmlns:a16="http://schemas.microsoft.com/office/drawing/2014/main" id="{AF37BD66-0CB9-42DC-8B4F-D2B3C157FC83}"/>
              </a:ext>
            </a:extLst>
          </p:cNvPr>
          <p:cNvSpPr>
            <a:spLocks noGrp="1"/>
          </p:cNvSpPr>
          <p:nvPr>
            <p:ph type="body" sz="quarter" idx="11"/>
          </p:nvPr>
        </p:nvSpPr>
        <p:spPr/>
        <p:txBody>
          <a:bodyPr/>
          <a:lstStyle/>
          <a:p>
            <a:r>
              <a:rPr lang="en-US"/>
              <a:t>Presenter view requires two screens</a:t>
            </a:r>
          </a:p>
          <a:p>
            <a:endParaRPr lang="en-US"/>
          </a:p>
          <a:p>
            <a:endParaRPr lang="en-US"/>
          </a:p>
          <a:p>
            <a:endParaRPr lang="en-US"/>
          </a:p>
        </p:txBody>
      </p:sp>
      <p:pic>
        <p:nvPicPr>
          <p:cNvPr id="8" name="Picture 7">
            <a:extLst>
              <a:ext uri="{FF2B5EF4-FFF2-40B4-BE49-F238E27FC236}">
                <a16:creationId xmlns:a16="http://schemas.microsoft.com/office/drawing/2014/main" id="{C21CB493-8616-4683-A19D-76D87D30A20F}"/>
              </a:ext>
            </a:extLst>
          </p:cNvPr>
          <p:cNvPicPr>
            <a:picLocks noChangeAspect="1"/>
          </p:cNvPicPr>
          <p:nvPr/>
        </p:nvPicPr>
        <p:blipFill rotWithShape="1">
          <a:blip r:embed="rId3"/>
          <a:srcRect l="38333"/>
          <a:stretch/>
        </p:blipFill>
        <p:spPr>
          <a:xfrm>
            <a:off x="-26986" y="2616199"/>
            <a:ext cx="12218987" cy="2073988"/>
          </a:xfrm>
          <a:prstGeom prst="rect">
            <a:avLst/>
          </a:prstGeom>
        </p:spPr>
      </p:pic>
      <p:sp>
        <p:nvSpPr>
          <p:cNvPr id="4" name="Arrow: Down 3">
            <a:extLst>
              <a:ext uri="{FF2B5EF4-FFF2-40B4-BE49-F238E27FC236}">
                <a16:creationId xmlns:a16="http://schemas.microsoft.com/office/drawing/2014/main" id="{1399303D-712D-4702-9FE0-80D8C5F68285}"/>
              </a:ext>
            </a:extLst>
          </p:cNvPr>
          <p:cNvSpPr/>
          <p:nvPr/>
        </p:nvSpPr>
        <p:spPr>
          <a:xfrm>
            <a:off x="642807" y="1817605"/>
            <a:ext cx="711200" cy="843428"/>
          </a:xfrm>
          <a:prstGeom prst="downArrow">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68952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970F-B9B5-45E9-8F73-927DD595E4BB}"/>
              </a:ext>
            </a:extLst>
          </p:cNvPr>
          <p:cNvSpPr>
            <a:spLocks noGrp="1"/>
          </p:cNvSpPr>
          <p:nvPr>
            <p:ph type="title"/>
          </p:nvPr>
        </p:nvSpPr>
        <p:spPr/>
        <p:txBody>
          <a:bodyPr/>
          <a:lstStyle/>
          <a:p>
            <a:r>
              <a:rPr lang="en-US"/>
              <a:t>Settings – Turn on Presenter view</a:t>
            </a:r>
          </a:p>
        </p:txBody>
      </p:sp>
      <p:sp>
        <p:nvSpPr>
          <p:cNvPr id="3" name="Content Placeholder 2">
            <a:extLst>
              <a:ext uri="{FF2B5EF4-FFF2-40B4-BE49-F238E27FC236}">
                <a16:creationId xmlns:a16="http://schemas.microsoft.com/office/drawing/2014/main" id="{AF37BD66-0CB9-42DC-8B4F-D2B3C157FC83}"/>
              </a:ext>
            </a:extLst>
          </p:cNvPr>
          <p:cNvSpPr>
            <a:spLocks noGrp="1"/>
          </p:cNvSpPr>
          <p:nvPr>
            <p:ph type="body" sz="quarter" idx="11"/>
          </p:nvPr>
        </p:nvSpPr>
        <p:spPr/>
        <p:txBody>
          <a:bodyPr/>
          <a:lstStyle/>
          <a:p>
            <a:r>
              <a:rPr lang="en-US"/>
              <a:t>Presenter view requires two screens</a:t>
            </a:r>
          </a:p>
          <a:p>
            <a:endParaRPr lang="en-US"/>
          </a:p>
          <a:p>
            <a:endParaRPr lang="en-US"/>
          </a:p>
          <a:p>
            <a:endParaRPr lang="en-US"/>
          </a:p>
        </p:txBody>
      </p:sp>
      <p:pic>
        <p:nvPicPr>
          <p:cNvPr id="8" name="Picture 7">
            <a:extLst>
              <a:ext uri="{FF2B5EF4-FFF2-40B4-BE49-F238E27FC236}">
                <a16:creationId xmlns:a16="http://schemas.microsoft.com/office/drawing/2014/main" id="{C21CB493-8616-4683-A19D-76D87D30A20F}"/>
              </a:ext>
            </a:extLst>
          </p:cNvPr>
          <p:cNvPicPr>
            <a:picLocks noChangeAspect="1"/>
          </p:cNvPicPr>
          <p:nvPr/>
        </p:nvPicPr>
        <p:blipFill rotWithShape="1">
          <a:blip r:embed="rId3"/>
          <a:srcRect l="38333"/>
          <a:stretch/>
        </p:blipFill>
        <p:spPr>
          <a:xfrm>
            <a:off x="-26986" y="2616199"/>
            <a:ext cx="12218987" cy="2073988"/>
          </a:xfrm>
          <a:prstGeom prst="rect">
            <a:avLst/>
          </a:prstGeom>
        </p:spPr>
      </p:pic>
      <p:sp>
        <p:nvSpPr>
          <p:cNvPr id="4" name="Arrow: Down 3">
            <a:extLst>
              <a:ext uri="{FF2B5EF4-FFF2-40B4-BE49-F238E27FC236}">
                <a16:creationId xmlns:a16="http://schemas.microsoft.com/office/drawing/2014/main" id="{1399303D-712D-4702-9FE0-80D8C5F68285}"/>
              </a:ext>
            </a:extLst>
          </p:cNvPr>
          <p:cNvSpPr/>
          <p:nvPr/>
        </p:nvSpPr>
        <p:spPr>
          <a:xfrm>
            <a:off x="5681336" y="2999482"/>
            <a:ext cx="711200" cy="843428"/>
          </a:xfrm>
          <a:prstGeom prst="downArrow">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5177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D636-603B-49C6-B238-6A9A357477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8A7DEA-E20B-4857-9EF0-4DC63EAAEFF6}"/>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06FFBEDC-5B91-4F90-9BB8-77FF290D22A6}"/>
              </a:ext>
            </a:extLst>
          </p:cNvPr>
          <p:cNvSpPr>
            <a:spLocks noGrp="1"/>
          </p:cNvSpPr>
          <p:nvPr>
            <p:ph sz="quarter" idx="10"/>
          </p:nvPr>
        </p:nvSpPr>
        <p:spPr/>
        <p:txBody>
          <a:bodyPr/>
          <a:lstStyle/>
          <a:p>
            <a:endParaRPr lang="en-US"/>
          </a:p>
        </p:txBody>
      </p:sp>
      <p:pic>
        <p:nvPicPr>
          <p:cNvPr id="6" name="Picture 5">
            <a:extLst>
              <a:ext uri="{FF2B5EF4-FFF2-40B4-BE49-F238E27FC236}">
                <a16:creationId xmlns:a16="http://schemas.microsoft.com/office/drawing/2014/main" id="{331DA277-83EA-4304-B0A3-B99EE66D1D88}"/>
              </a:ext>
            </a:extLst>
          </p:cNvPr>
          <p:cNvPicPr>
            <a:picLocks noChangeAspect="1"/>
          </p:cNvPicPr>
          <p:nvPr/>
        </p:nvPicPr>
        <p:blipFill>
          <a:blip r:embed="rId3"/>
          <a:stretch>
            <a:fillRect/>
          </a:stretch>
        </p:blipFill>
        <p:spPr>
          <a:xfrm>
            <a:off x="0" y="1"/>
            <a:ext cx="12192000" cy="6857999"/>
          </a:xfrm>
          <a:prstGeom prst="rect">
            <a:avLst/>
          </a:prstGeom>
        </p:spPr>
      </p:pic>
    </p:spTree>
    <p:extLst>
      <p:ext uri="{BB962C8B-B14F-4D97-AF65-F5344CB8AC3E}">
        <p14:creationId xmlns:p14="http://schemas.microsoft.com/office/powerpoint/2010/main" val="3696641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lanet 25 Years - Light">
  <a:themeElements>
    <a:clrScheme name="Planet Technologies">
      <a:dk1>
        <a:srgbClr val="05354D"/>
      </a:dk1>
      <a:lt1>
        <a:srgbClr val="FFFFFF"/>
      </a:lt1>
      <a:dk2>
        <a:srgbClr val="0066B3"/>
      </a:dk2>
      <a:lt2>
        <a:srgbClr val="F1F2F3"/>
      </a:lt2>
      <a:accent1>
        <a:srgbClr val="00ABEC"/>
      </a:accent1>
      <a:accent2>
        <a:srgbClr val="7AA540"/>
      </a:accent2>
      <a:accent3>
        <a:srgbClr val="EBA500"/>
      </a:accent3>
      <a:accent4>
        <a:srgbClr val="F26B33"/>
      </a:accent4>
      <a:accent5>
        <a:srgbClr val="B2BBC2"/>
      </a:accent5>
      <a:accent6>
        <a:srgbClr val="CDD1D4"/>
      </a:accent6>
      <a:hlink>
        <a:srgbClr val="0066B3"/>
      </a:hlink>
      <a:folHlink>
        <a:srgbClr val="0066B3"/>
      </a:folHlink>
    </a:clrScheme>
    <a:fontScheme name="Planet Technologies">
      <a:majorFont>
        <a:latin typeface="Inter Extra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lanet 25 Years - Light">
  <a:themeElements>
    <a:clrScheme name="Planet Technologies">
      <a:dk1>
        <a:srgbClr val="05354D"/>
      </a:dk1>
      <a:lt1>
        <a:srgbClr val="FFFFFF"/>
      </a:lt1>
      <a:dk2>
        <a:srgbClr val="0066B3"/>
      </a:dk2>
      <a:lt2>
        <a:srgbClr val="F1F2F3"/>
      </a:lt2>
      <a:accent1>
        <a:srgbClr val="00ABEC"/>
      </a:accent1>
      <a:accent2>
        <a:srgbClr val="7AA540"/>
      </a:accent2>
      <a:accent3>
        <a:srgbClr val="EBA500"/>
      </a:accent3>
      <a:accent4>
        <a:srgbClr val="F26B33"/>
      </a:accent4>
      <a:accent5>
        <a:srgbClr val="B2BBC2"/>
      </a:accent5>
      <a:accent6>
        <a:srgbClr val="CDD1D4"/>
      </a:accent6>
      <a:hlink>
        <a:srgbClr val="0066B3"/>
      </a:hlink>
      <a:folHlink>
        <a:srgbClr val="0066B3"/>
      </a:folHlink>
    </a:clrScheme>
    <a:fontScheme name="Planet Technologies">
      <a:majorFont>
        <a:latin typeface="Inter Extra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83BCC665F81442AE308CC8D25C7572" ma:contentTypeVersion="4" ma:contentTypeDescription="Create a new document." ma:contentTypeScope="" ma:versionID="592ee922cad6369fd6b11d578ef0c3a3">
  <xsd:schema xmlns:xsd="http://www.w3.org/2001/XMLSchema" xmlns:xs="http://www.w3.org/2001/XMLSchema" xmlns:p="http://schemas.microsoft.com/office/2006/metadata/properties" xmlns:ns2="df269e5c-131c-441a-ad56-ebfd49db3f49" targetNamespace="http://schemas.microsoft.com/office/2006/metadata/properties" ma:root="true" ma:fieldsID="2a3383b7e4383ac2b845c30745389023" ns2:_="">
    <xsd:import namespace="df269e5c-131c-441a-ad56-ebfd49db3f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69e5c-131c-441a-ad56-ebfd49db3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90CD27-0B5E-4C14-8294-84AF8426141D}">
  <ds:schemaRefs>
    <ds:schemaRef ds:uri="http://schemas.microsoft.com/sharepoint/v3/contenttype/forms"/>
  </ds:schemaRefs>
</ds:datastoreItem>
</file>

<file path=customXml/itemProps2.xml><?xml version="1.0" encoding="utf-8"?>
<ds:datastoreItem xmlns:ds="http://schemas.openxmlformats.org/officeDocument/2006/customXml" ds:itemID="{44BBE2A8-F2D2-4A77-ADCA-079ED3CBF56A}">
  <ds:schemaRefs>
    <ds:schemaRef ds:uri="df269e5c-131c-441a-ad56-ebfd49db3f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49A001-584D-4334-A3C1-310D73415856}">
  <ds:schemaRefs>
    <ds:schemaRef ds:uri="df269e5c-131c-441a-ad56-ebfd49db3f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3808</Words>
  <Application>Microsoft Office PowerPoint</Application>
  <PresentationFormat>Widescreen</PresentationFormat>
  <Paragraphs>459</Paragraphs>
  <Slides>52</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Inter</vt:lpstr>
      <vt:lpstr>Inter Bold</vt:lpstr>
      <vt:lpstr>Arial</vt:lpstr>
      <vt:lpstr>Raleway medium</vt:lpstr>
      <vt:lpstr>Inter Italic</vt:lpstr>
      <vt:lpstr>Calibri</vt:lpstr>
      <vt:lpstr>Inter SemiBold</vt:lpstr>
      <vt:lpstr>Planet 25 Years - Light</vt:lpstr>
      <vt:lpstr>1_Planet 25 Years - Light</vt:lpstr>
      <vt:lpstr> Train the Trainer -  What to Use When</vt:lpstr>
      <vt:lpstr>Train the Trainer</vt:lpstr>
      <vt:lpstr>Agenda</vt:lpstr>
      <vt:lpstr>Prepare your environment</vt:lpstr>
      <vt:lpstr>Prepare your presentation</vt:lpstr>
      <vt:lpstr>Settings – Turn on Presenter view</vt:lpstr>
      <vt:lpstr>Settings – Turn on Presenter view</vt:lpstr>
      <vt:lpstr>Settings – Turn on Presenter view</vt:lpstr>
      <vt:lpstr>PowerPoint Presentation</vt:lpstr>
      <vt:lpstr>Settings – Note slides</vt:lpstr>
      <vt:lpstr>Settings – Note slides</vt:lpstr>
      <vt:lpstr>Review the deck</vt:lpstr>
      <vt:lpstr>Moving between PowerPoint and Demo</vt:lpstr>
      <vt:lpstr>How to remove and add logos</vt:lpstr>
      <vt:lpstr>Promote Your Training</vt:lpstr>
      <vt:lpstr>Invite people to training</vt:lpstr>
      <vt:lpstr>Send an email</vt:lpstr>
      <vt:lpstr>Post to Teams</vt:lpstr>
      <vt:lpstr>Running the webinar</vt:lpstr>
      <vt:lpstr>Mute all</vt:lpstr>
      <vt:lpstr>Remove attendee</vt:lpstr>
      <vt:lpstr>Raise hand</vt:lpstr>
      <vt:lpstr>Monitor chat</vt:lpstr>
      <vt:lpstr>Bring a buddy</vt:lpstr>
      <vt:lpstr>Questions</vt:lpstr>
      <vt:lpstr>Webinar follow-up</vt:lpstr>
      <vt:lpstr>Evaluation survey</vt:lpstr>
      <vt:lpstr>Follow-up email</vt:lpstr>
      <vt:lpstr>Run through the deck and demos</vt:lpstr>
      <vt:lpstr>What to Use When</vt:lpstr>
      <vt:lpstr>Your Name</vt:lpstr>
      <vt:lpstr>Agenda</vt:lpstr>
      <vt:lpstr>OneDrive Overview</vt:lpstr>
      <vt:lpstr>PowerPoint Presentation</vt:lpstr>
      <vt:lpstr>Demo</vt:lpstr>
      <vt:lpstr>Microsoft Teams Overview</vt:lpstr>
      <vt:lpstr>PowerPoint Presentation</vt:lpstr>
      <vt:lpstr>Attach Files to a Chat</vt:lpstr>
      <vt:lpstr>Differences Between Posts &amp; Chats</vt:lpstr>
      <vt:lpstr>Demo</vt:lpstr>
      <vt:lpstr>SharePoint Online Overview</vt:lpstr>
      <vt:lpstr>PowerPoint Presentation</vt:lpstr>
      <vt:lpstr>PowerPoint Presentation</vt:lpstr>
      <vt:lpstr>PowerPoint Presentation</vt:lpstr>
      <vt:lpstr>Demo</vt:lpstr>
      <vt:lpstr>SharePoint &amp; Teams Connection</vt:lpstr>
      <vt:lpstr>OneDrive &amp; Teams Connection</vt:lpstr>
      <vt:lpstr>PowerPoint Presentation</vt:lpstr>
      <vt:lpstr>What did we learn</vt:lpstr>
      <vt:lpstr>Please fill out the evaluation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Porter</dc:creator>
  <cp:lastModifiedBy>Jennifer Mason</cp:lastModifiedBy>
  <cp:revision>1</cp:revision>
  <dcterms:created xsi:type="dcterms:W3CDTF">2019-07-26T13:22:15Z</dcterms:created>
  <dcterms:modified xsi:type="dcterms:W3CDTF">2025-05-09T14:44:37Z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0x010100F983BCC665F81442AE308CC8D25C7572</vt:lpwstr>
  </property>
  <property fmtid="{D5CDD505-2E9C-101B-9397-08002B2CF9AE}" pid="3" name="MediaServiceImageTags">
    <vt:lpwstr/>
  </property>
  <property fmtid="{D5CDD505-2E9C-101B-9397-08002B2CF9AE}" pid="4" name="MSIP_Label_845cd14f-11c9-403b-93e3-beb4fe976115_Enabled">
    <vt:lpwstr>true</vt:lpwstr>
  </property>
  <property fmtid="{D5CDD505-2E9C-101B-9397-08002B2CF9AE}" pid="5" name="MSIP_Label_845cd14f-11c9-403b-93e3-beb4fe976115_SetDate">
    <vt:lpwstr>2023-12-07T16:04:32Z</vt:lpwstr>
  </property>
  <property fmtid="{D5CDD505-2E9C-101B-9397-08002B2CF9AE}" pid="6" name="MSIP_Label_845cd14f-11c9-403b-93e3-beb4fe976115_Method">
    <vt:lpwstr>Standard</vt:lpwstr>
  </property>
  <property fmtid="{D5CDD505-2E9C-101B-9397-08002B2CF9AE}" pid="7" name="MSIP_Label_845cd14f-11c9-403b-93e3-beb4fe976115_Name">
    <vt:lpwstr>defa4170-0d19-0005-0004-bc88714345d2</vt:lpwstr>
  </property>
  <property fmtid="{D5CDD505-2E9C-101B-9397-08002B2CF9AE}" pid="8" name="MSIP_Label_845cd14f-11c9-403b-93e3-beb4fe976115_SiteId">
    <vt:lpwstr>ffa72070-63fa-4989-97c0-2d920cfbb85c</vt:lpwstr>
  </property>
  <property fmtid="{D5CDD505-2E9C-101B-9397-08002B2CF9AE}" pid="9" name="MSIP_Label_845cd14f-11c9-403b-93e3-beb4fe976115_ActionId">
    <vt:lpwstr>3ea22689-5230-4730-a868-cedec6767373</vt:lpwstr>
  </property>
  <property fmtid="{D5CDD505-2E9C-101B-9397-08002B2CF9AE}" pid="10" name="MSIP_Label_845cd14f-11c9-403b-93e3-beb4fe976115_ContentBits">
    <vt:lpwstr>0</vt:lpwstr>
  </property>
</Properties>
</file>